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524" y="1551317"/>
            <a:ext cx="10249166" cy="3329581"/>
          </a:xfrm>
        </p:spPr>
        <p:txBody>
          <a:bodyPr/>
          <a:lstStyle/>
          <a:p>
            <a:pPr algn="ctr"/>
            <a:r>
              <a:rPr lang="tr-TR" dirty="0" smtClean="0"/>
              <a:t> How to Restrict   TinyMCE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 Formats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8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Finding the file to change: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457944"/>
            <a:ext cx="9027976" cy="4075378"/>
          </a:xfrm>
        </p:spPr>
      </p:pic>
      <p:sp>
        <p:nvSpPr>
          <p:cNvPr id="5" name="Rectangle 4"/>
          <p:cNvSpPr/>
          <p:nvPr/>
        </p:nvSpPr>
        <p:spPr>
          <a:xfrm>
            <a:off x="646111" y="1483916"/>
            <a:ext cx="98231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/>
              <a:t>The file to change is: </a:t>
            </a:r>
            <a:r>
              <a:rPr lang="tr-TR" sz="2000" dirty="0" smtClean="0">
                <a:solidFill>
                  <a:srgbClr val="FFFF00"/>
                </a:solidFill>
              </a:rPr>
              <a:t>class-tinymce-formats-public.php</a:t>
            </a:r>
            <a:r>
              <a:rPr lang="tr-TR" sz="2000" dirty="0" smtClean="0"/>
              <a:t> </a:t>
            </a:r>
          </a:p>
          <a:p>
            <a:r>
              <a:rPr lang="tr-TR" sz="2000" dirty="0" smtClean="0"/>
              <a:t>In the folder</a:t>
            </a:r>
          </a:p>
          <a:p>
            <a:r>
              <a:rPr lang="tr-TR" sz="2000" dirty="0" smtClean="0"/>
              <a:t>PressBooks-TinyMCE-Formats-master/public</a:t>
            </a:r>
            <a:r>
              <a:rPr lang="tr-TR" sz="2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469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Where to add the code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In</a:t>
            </a:r>
            <a:r>
              <a:rPr lang="tr-TR" dirty="0" smtClean="0">
                <a:solidFill>
                  <a:srgbClr val="FFFF00"/>
                </a:solidFill>
              </a:rPr>
              <a:t> class-tinymce-formats-public.php,  </a:t>
            </a:r>
            <a:r>
              <a:rPr lang="tr-TR" dirty="0" smtClean="0"/>
              <a:t>at the </a:t>
            </a:r>
            <a:r>
              <a:rPr lang="tr-TR" dirty="0"/>
              <a:t>bottom </a:t>
            </a:r>
            <a:r>
              <a:rPr lang="tr-TR" dirty="0" smtClean="0"/>
              <a:t>in function</a:t>
            </a:r>
          </a:p>
          <a:p>
            <a:pPr marL="0" indent="0">
              <a:buNone/>
            </a:pPr>
            <a:r>
              <a:rPr lang="tr-TR" dirty="0">
                <a:solidFill>
                  <a:srgbClr val="FFFF00"/>
                </a:solidFill>
              </a:rPr>
              <a:t> </a:t>
            </a:r>
            <a:r>
              <a:rPr lang="tr-TR" dirty="0" smtClean="0">
                <a:solidFill>
                  <a:srgbClr val="FFFF00"/>
                </a:solidFill>
              </a:rPr>
              <a:t>    </a:t>
            </a:r>
            <a:r>
              <a:rPr lang="tr-TR" dirty="0">
                <a:solidFill>
                  <a:srgbClr val="FFFF00"/>
                </a:solidFill>
              </a:rPr>
              <a:t>public function enqueue_scripts() </a:t>
            </a:r>
            <a:r>
              <a:rPr lang="tr-TR" dirty="0" smtClean="0">
                <a:solidFill>
                  <a:srgbClr val="FFFF00"/>
                </a:solidFill>
              </a:rPr>
              <a:t>{}.</a:t>
            </a:r>
          </a:p>
          <a:p>
            <a:pPr marL="0" indent="0">
              <a:buNone/>
            </a:pPr>
            <a:endParaRPr lang="tr-T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FFFF00"/>
                </a:solidFill>
              </a:rPr>
              <a:t>     You can add the new code inside the Restrict Elements If block</a:t>
            </a:r>
          </a:p>
          <a:p>
            <a:pPr marL="0" indent="0">
              <a:buNone/>
            </a:pPr>
            <a:endParaRPr lang="tr-T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FFFF00"/>
                </a:solidFill>
              </a:rPr>
              <a:t>  </a:t>
            </a:r>
            <a:endParaRPr lang="tr-TR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tr-TR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17" y="4461467"/>
            <a:ext cx="7939709" cy="131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Adding new format restriction to php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Let’s say the new format name is: </a:t>
            </a:r>
            <a:r>
              <a:rPr lang="tr-TR" dirty="0" smtClean="0">
                <a:solidFill>
                  <a:srgbClr val="FFFF00"/>
                </a:solidFill>
              </a:rPr>
              <a:t>new_format</a:t>
            </a:r>
          </a:p>
          <a:p>
            <a:endParaRPr lang="tr-TR" dirty="0">
              <a:solidFill>
                <a:srgbClr val="FFFF00"/>
              </a:solidFill>
            </a:endParaRPr>
          </a:p>
          <a:p>
            <a:r>
              <a:rPr lang="tr-TR" dirty="0" smtClean="0">
                <a:solidFill>
                  <a:srgbClr val="FFFF00"/>
                </a:solidFill>
              </a:rPr>
              <a:t>Find the last restriction in the file</a:t>
            </a:r>
          </a:p>
          <a:p>
            <a:endParaRPr lang="tr-TR" dirty="0">
              <a:solidFill>
                <a:srgbClr val="FFFF00"/>
              </a:solidFill>
            </a:endParaRPr>
          </a:p>
          <a:p>
            <a:endParaRPr lang="tr-TR" dirty="0" smtClean="0">
              <a:solidFill>
                <a:srgbClr val="FFFF00"/>
              </a:solidFill>
            </a:endParaRPr>
          </a:p>
          <a:p>
            <a:r>
              <a:rPr lang="tr-TR" dirty="0" smtClean="0">
                <a:solidFill>
                  <a:srgbClr val="FFFF00"/>
                </a:solidFill>
              </a:rPr>
              <a:t>Copy-paste and change like this:</a:t>
            </a:r>
          </a:p>
          <a:p>
            <a:endParaRPr lang="tr-TR" dirty="0">
              <a:solidFill>
                <a:srgbClr val="FFFF00"/>
              </a:solidFill>
            </a:endParaRPr>
          </a:p>
          <a:p>
            <a:endParaRPr lang="tr-TR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FFFF00"/>
                </a:solidFill>
              </a:rPr>
              <a:t>Change the number to +1(to provide unique name), Change the name of js file and save.</a:t>
            </a:r>
            <a:endParaRPr lang="tr-TR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3350489"/>
            <a:ext cx="8946540" cy="800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4608710"/>
            <a:ext cx="8946541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7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Adding </a:t>
            </a:r>
            <a:r>
              <a:rPr lang="tr-TR" dirty="0" smtClean="0"/>
              <a:t>the js file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After the changing php file, you need to add a js file inside the ‘js’ folder (in the same location with php file)</a:t>
            </a:r>
          </a:p>
          <a:p>
            <a:pPr marL="0" indent="0">
              <a:buNone/>
            </a:pPr>
            <a:r>
              <a:rPr lang="tr-TR" dirty="0" smtClean="0"/>
              <a:t>                                                                             File name shoul be the  												   same like in the php file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22" y="2838106"/>
            <a:ext cx="4153260" cy="2408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248" y="3688488"/>
            <a:ext cx="3246401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Final step, adding the js code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Just copy-paste from one of the other js files and only change the part ‘</a:t>
            </a:r>
            <a:r>
              <a:rPr lang="tr-TR" dirty="0"/>
              <a:t>find("</a:t>
            </a:r>
            <a:r>
              <a:rPr lang="tr-TR" dirty="0" smtClean="0"/>
              <a:t>div#</a:t>
            </a:r>
            <a:r>
              <a:rPr lang="tr-TR" dirty="0" smtClean="0">
                <a:solidFill>
                  <a:srgbClr val="FFFF00"/>
                </a:solidFill>
              </a:rPr>
              <a:t>format_name</a:t>
            </a:r>
            <a:r>
              <a:rPr lang="tr-TR" dirty="0" smtClean="0"/>
              <a:t>")’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963" y="2985321"/>
            <a:ext cx="4359018" cy="1417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10" y="4535934"/>
            <a:ext cx="4587523" cy="142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167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 How to Restrict   TinyMCE  Formats</vt:lpstr>
      <vt:lpstr>Finding the file to change:</vt:lpstr>
      <vt:lpstr>Where to add the code</vt:lpstr>
      <vt:lpstr>Adding new format restriction to php</vt:lpstr>
      <vt:lpstr>Adding the js file</vt:lpstr>
      <vt:lpstr>Final step, adding the js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Restrict   TinyMCE  Formats</dc:title>
  <dc:creator>Yiğit Yeşilpınar</dc:creator>
  <cp:lastModifiedBy>Yiğit Yeşilpınar</cp:lastModifiedBy>
  <cp:revision>5</cp:revision>
  <dcterms:created xsi:type="dcterms:W3CDTF">2015-08-11T10:10:18Z</dcterms:created>
  <dcterms:modified xsi:type="dcterms:W3CDTF">2015-08-11T10:47:54Z</dcterms:modified>
</cp:coreProperties>
</file>