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5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13F62-09CE-A61E-28EC-3866BC862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A3B4F-07DB-0274-4379-D404A672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35A5C-3A90-8CE5-67B9-1A9B4FE8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FE747-26C8-5EBF-CA98-1C75983D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910FC-99A3-A8C8-0627-83516A9E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3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F6ADE-2FA8-6DBF-EA59-A03806FD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2F6C58-72EC-08E8-0B12-915A47F3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4DAB8-60D6-6188-301B-049BB086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1F759-E6DF-0CAB-CEC4-007441D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F90AE-7EE3-EC69-290F-4D26DBFE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3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AA2CEC-6280-DF79-85D1-457E9A78B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CDCD1F-75B3-F525-B11E-ACFB2C0BC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F2A0C-3334-0BFC-B07B-C7779D27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5D1EB-9C61-F694-DAE6-D2C18CD5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723BF-3FA9-4745-2DE3-5A6CE458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90502-A679-FF85-139B-F05A461B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21A45-95F1-E9C1-C807-3D0CAE87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80F29-1F51-1FD7-7972-362C2700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56D35-9EB1-AE1B-75F7-67DB4270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CFA24-CF17-0C2E-6B70-7352BB95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6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FABE3-58CB-29CC-13C0-2EC95C48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88A64-070D-2C1C-888D-253472C6C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68267-677A-999D-3301-CB8AA2FF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F0848-7C10-CCAD-DB44-9F2BD70F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FD80E-233C-703F-CE27-7AC6448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F21F4-4C0C-CCFD-4C1B-3B609DDA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12F1F-81A0-4666-2FEB-D449129E9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C4313-3CC6-5C71-1916-A311F0F0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97AA2-D2F7-3E20-DD97-BB0B53BB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4EBC5-05C9-AE76-0600-6A58D2CC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7072BA-2108-4714-8499-526B762E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22761-A6B6-C335-9BE4-D74CC560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9A77C-DB52-C68B-7C11-CBE686DC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A981A7-711C-3B60-57FE-110739272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1B1A6D-D7F3-78CF-B4CB-EC7007D3A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A6BAC8-4EB8-AD86-8EF4-D3BE8639A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505ADA-28E2-498E-DAA2-F441009A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7E9ADA-3869-6CAB-1143-CA94F419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578E81-65DE-AD03-702D-0E26BC4E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0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2AC9-E03E-4D24-AE19-BDA4E1A0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0C43AA-01A4-30A7-0CAC-1A38E0FC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DB490D-F5E9-CEBD-6DCD-E7478AF3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8D3963-939E-A86A-3B26-4797A69B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1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675EA2-9CD2-5DE1-523E-ADA60522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EB2061-E1C9-1BCD-C219-3869EE56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53325-711B-8263-AA62-63A26A0F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5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14C95-E2E8-D49E-0052-BEBDE551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0DF63-7FBC-3505-AA18-98E293C7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4BB88-357E-1C78-857F-7C03F512F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2747A-BF29-C301-7329-06247995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CC36C-4D7D-22BE-F6BD-5684DF23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E06E35-20DB-4AA4-3BB0-6044AC67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77635-892D-5666-B91B-14B55CB4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538E08-B7D8-036F-DFE8-5743DEFA1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A20F4-69E7-DE5E-C1D1-A11A18DC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9147B-3D0A-9EA0-47AA-7286A704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CD5BF-86F4-1B2B-5E49-423D1272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D2664-9C73-60E7-3181-4F58F85F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2A5599-5E12-E226-93D4-D84D54CC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7FCE1-2D30-5806-F82D-08F89934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D0978-09DF-6887-5315-0DDAA466D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EA17-AC1A-48C1-B181-C5B810FF223C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E0323-1269-ED2E-9262-1DE88FFEB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C224B-1330-DA41-051D-78A7DF17A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FBA8-C576-4215-8738-55468734F8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44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46A2C81-E73D-A198-1D5B-9B9BF765BC3B}"/>
              </a:ext>
            </a:extLst>
          </p:cNvPr>
          <p:cNvSpPr/>
          <p:nvPr/>
        </p:nvSpPr>
        <p:spPr>
          <a:xfrm>
            <a:off x="1099358" y="3760124"/>
            <a:ext cx="1634836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D0708F-2656-5E12-4347-85D1D92397EF}"/>
              </a:ext>
            </a:extLst>
          </p:cNvPr>
          <p:cNvSpPr/>
          <p:nvPr/>
        </p:nvSpPr>
        <p:spPr>
          <a:xfrm>
            <a:off x="1099358" y="4064924"/>
            <a:ext cx="1634836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2F58A8-3F5F-E7F2-21E2-3BBB50E8C8E5}"/>
              </a:ext>
            </a:extLst>
          </p:cNvPr>
          <p:cNvSpPr/>
          <p:nvPr/>
        </p:nvSpPr>
        <p:spPr>
          <a:xfrm>
            <a:off x="1099358" y="2887288"/>
            <a:ext cx="1634836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9E729D-9BE1-6455-645D-75BF8364AE30}"/>
              </a:ext>
            </a:extLst>
          </p:cNvPr>
          <p:cNvSpPr/>
          <p:nvPr/>
        </p:nvSpPr>
        <p:spPr>
          <a:xfrm>
            <a:off x="1099358" y="3192088"/>
            <a:ext cx="1634836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C2C78F-EC47-2F1D-312A-BDD30094BC5D}"/>
              </a:ext>
            </a:extLst>
          </p:cNvPr>
          <p:cNvSpPr/>
          <p:nvPr/>
        </p:nvSpPr>
        <p:spPr>
          <a:xfrm>
            <a:off x="1099358" y="3496888"/>
            <a:ext cx="1634836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05AA63-AF51-E94E-9E95-CA2FA010CBBF}"/>
              </a:ext>
            </a:extLst>
          </p:cNvPr>
          <p:cNvGrpSpPr/>
          <p:nvPr/>
        </p:nvGrpSpPr>
        <p:grpSpPr>
          <a:xfrm rot="5400000">
            <a:off x="3067050" y="2868816"/>
            <a:ext cx="1634836" cy="1524000"/>
            <a:chOff x="3791528" y="2142837"/>
            <a:chExt cx="1634836" cy="1524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D26B677-2F89-82AF-DB70-3431945F1691}"/>
                </a:ext>
              </a:extLst>
            </p:cNvPr>
            <p:cNvSpPr/>
            <p:nvPr/>
          </p:nvSpPr>
          <p:spPr>
            <a:xfrm>
              <a:off x="3791528" y="2142837"/>
              <a:ext cx="1634836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43B2027-40DF-26E2-55C2-186705B35411}"/>
                </a:ext>
              </a:extLst>
            </p:cNvPr>
            <p:cNvSpPr/>
            <p:nvPr/>
          </p:nvSpPr>
          <p:spPr>
            <a:xfrm>
              <a:off x="3791528" y="2447637"/>
              <a:ext cx="1634836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FD88FF5-94BD-EDB4-3C95-065061B33CB1}"/>
                </a:ext>
              </a:extLst>
            </p:cNvPr>
            <p:cNvSpPr/>
            <p:nvPr/>
          </p:nvSpPr>
          <p:spPr>
            <a:xfrm>
              <a:off x="3791528" y="2752437"/>
              <a:ext cx="1634836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C43F48E-D960-AC29-6F40-16E476984EA1}"/>
                </a:ext>
              </a:extLst>
            </p:cNvPr>
            <p:cNvSpPr/>
            <p:nvPr/>
          </p:nvSpPr>
          <p:spPr>
            <a:xfrm>
              <a:off x="3791528" y="3057237"/>
              <a:ext cx="1634836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712C0EF-CDDD-135C-1D5F-5B799087FE5D}"/>
                </a:ext>
              </a:extLst>
            </p:cNvPr>
            <p:cNvSpPr/>
            <p:nvPr/>
          </p:nvSpPr>
          <p:spPr>
            <a:xfrm>
              <a:off x="3791528" y="3362037"/>
              <a:ext cx="1634836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079D6712-BE52-D51F-8483-7EAE073748B0}"/>
              </a:ext>
            </a:extLst>
          </p:cNvPr>
          <p:cNvSpPr/>
          <p:nvPr/>
        </p:nvSpPr>
        <p:spPr>
          <a:xfrm>
            <a:off x="9285086" y="3767514"/>
            <a:ext cx="1634836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37416C-548E-A369-5B61-6DC49910826B}"/>
              </a:ext>
            </a:extLst>
          </p:cNvPr>
          <p:cNvSpPr/>
          <p:nvPr/>
        </p:nvSpPr>
        <p:spPr>
          <a:xfrm>
            <a:off x="9285086" y="4072314"/>
            <a:ext cx="1634836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09F35A-6FDF-1817-F708-1AD954F0824C}"/>
              </a:ext>
            </a:extLst>
          </p:cNvPr>
          <p:cNvSpPr/>
          <p:nvPr/>
        </p:nvSpPr>
        <p:spPr>
          <a:xfrm>
            <a:off x="9285086" y="2906870"/>
            <a:ext cx="1634836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1110679-5A33-A82E-6CA1-C47DFE9389FE}"/>
              </a:ext>
            </a:extLst>
          </p:cNvPr>
          <p:cNvSpPr/>
          <p:nvPr/>
        </p:nvSpPr>
        <p:spPr>
          <a:xfrm>
            <a:off x="9285086" y="3199478"/>
            <a:ext cx="1634836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E8DC74F-0503-69BD-065C-EDE1EE875398}"/>
              </a:ext>
            </a:extLst>
          </p:cNvPr>
          <p:cNvSpPr/>
          <p:nvPr/>
        </p:nvSpPr>
        <p:spPr>
          <a:xfrm>
            <a:off x="9285086" y="3504278"/>
            <a:ext cx="1634836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1C9FE9E-3D71-92F2-BBCA-F74460BC7CB3}"/>
              </a:ext>
            </a:extLst>
          </p:cNvPr>
          <p:cNvSpPr/>
          <p:nvPr/>
        </p:nvSpPr>
        <p:spPr>
          <a:xfrm>
            <a:off x="5193309" y="3799748"/>
            <a:ext cx="1219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F76187B-28CE-60DF-6688-837596A86B8B}"/>
              </a:ext>
            </a:extLst>
          </p:cNvPr>
          <p:cNvSpPr/>
          <p:nvPr/>
        </p:nvSpPr>
        <p:spPr>
          <a:xfrm>
            <a:off x="5193309" y="4049684"/>
            <a:ext cx="12192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415FA9-CEE2-7EF6-6E18-F6512E558EEC}"/>
              </a:ext>
            </a:extLst>
          </p:cNvPr>
          <p:cNvSpPr/>
          <p:nvPr/>
        </p:nvSpPr>
        <p:spPr>
          <a:xfrm>
            <a:off x="5193309" y="2896432"/>
            <a:ext cx="1219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C0FD6C-E201-7C5D-0A25-02865C9D180C}"/>
              </a:ext>
            </a:extLst>
          </p:cNvPr>
          <p:cNvSpPr/>
          <p:nvPr/>
        </p:nvSpPr>
        <p:spPr>
          <a:xfrm>
            <a:off x="5193309" y="3201232"/>
            <a:ext cx="1219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9033987-7953-6FDD-E430-FBE6A9C16B5F}"/>
              </a:ext>
            </a:extLst>
          </p:cNvPr>
          <p:cNvSpPr/>
          <p:nvPr/>
        </p:nvSpPr>
        <p:spPr>
          <a:xfrm>
            <a:off x="5193309" y="3506032"/>
            <a:ext cx="1219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4534955-55FA-A113-F2E8-59657A643617}"/>
              </a:ext>
            </a:extLst>
          </p:cNvPr>
          <p:cNvSpPr/>
          <p:nvPr/>
        </p:nvSpPr>
        <p:spPr>
          <a:xfrm rot="5400000">
            <a:off x="5832927" y="3469918"/>
            <a:ext cx="146396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52A79FF-3BA0-0090-ACB6-8F3801ABEE06}"/>
              </a:ext>
            </a:extLst>
          </p:cNvPr>
          <p:cNvSpPr txBox="1"/>
          <p:nvPr/>
        </p:nvSpPr>
        <p:spPr>
          <a:xfrm>
            <a:off x="1339501" y="2527100"/>
            <a:ext cx="13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head_dim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FA6BD0E-44AD-94B8-43CA-366E6AAB7BA7}"/>
              </a:ext>
            </a:extLst>
          </p:cNvPr>
          <p:cNvSpPr txBox="1"/>
          <p:nvPr/>
        </p:nvSpPr>
        <p:spPr>
          <a:xfrm>
            <a:off x="126767" y="3386236"/>
            <a:ext cx="9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seq_len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4193158-90A8-0136-8761-5A799979692F}"/>
                  </a:ext>
                </a:extLst>
              </p:cNvPr>
              <p:cNvSpPr txBox="1"/>
              <p:nvPr/>
            </p:nvSpPr>
            <p:spPr>
              <a:xfrm>
                <a:off x="1793633" y="4579851"/>
                <a:ext cx="224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4193158-90A8-0136-8761-5A7999796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33" y="4579851"/>
                <a:ext cx="224742" cy="276999"/>
              </a:xfrm>
              <a:prstGeom prst="rect">
                <a:avLst/>
              </a:prstGeom>
              <a:blipFill>
                <a:blip r:embed="rId2"/>
                <a:stretch>
                  <a:fillRect l="-32432" r="-29730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2A5F3CD-29BA-0403-7B8C-7F88ACC6CE34}"/>
                  </a:ext>
                </a:extLst>
              </p:cNvPr>
              <p:cNvSpPr txBox="1"/>
              <p:nvPr/>
            </p:nvSpPr>
            <p:spPr>
              <a:xfrm>
                <a:off x="3768378" y="4561379"/>
                <a:ext cx="319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2A5F3CD-29BA-0403-7B8C-7F88ACC6C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378" y="4561379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 l="-16981" t="-4348" r="-37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D0E6F5BD-1526-FE7F-6FF6-D734C0B51F36}"/>
              </a:ext>
            </a:extLst>
          </p:cNvPr>
          <p:cNvSpPr/>
          <p:nvPr/>
        </p:nvSpPr>
        <p:spPr>
          <a:xfrm>
            <a:off x="7181967" y="2869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157DE8B-A630-50EA-0157-EE0725C62042}"/>
              </a:ext>
            </a:extLst>
          </p:cNvPr>
          <p:cNvSpPr/>
          <p:nvPr/>
        </p:nvSpPr>
        <p:spPr>
          <a:xfrm>
            <a:off x="7486767" y="286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EEA305D-1656-A851-DBE2-88385329E37C}"/>
              </a:ext>
            </a:extLst>
          </p:cNvPr>
          <p:cNvSpPr/>
          <p:nvPr/>
        </p:nvSpPr>
        <p:spPr>
          <a:xfrm>
            <a:off x="7791567" y="286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AD5A67F-DADD-51C0-A87C-E2061A247DFC}"/>
              </a:ext>
            </a:extLst>
          </p:cNvPr>
          <p:cNvSpPr/>
          <p:nvPr/>
        </p:nvSpPr>
        <p:spPr>
          <a:xfrm>
            <a:off x="8096367" y="286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FCB265D-0051-EFF1-8A68-3F4D7A9290C5}"/>
              </a:ext>
            </a:extLst>
          </p:cNvPr>
          <p:cNvSpPr/>
          <p:nvPr/>
        </p:nvSpPr>
        <p:spPr>
          <a:xfrm>
            <a:off x="8401167" y="28690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E688805-0C82-96FD-FCEF-9D3ABDEADC9D}"/>
              </a:ext>
            </a:extLst>
          </p:cNvPr>
          <p:cNvSpPr/>
          <p:nvPr/>
        </p:nvSpPr>
        <p:spPr>
          <a:xfrm>
            <a:off x="7181967" y="3173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AB05A13-5C06-FDD1-B906-4FFFE3F2EB36}"/>
              </a:ext>
            </a:extLst>
          </p:cNvPr>
          <p:cNvSpPr/>
          <p:nvPr/>
        </p:nvSpPr>
        <p:spPr>
          <a:xfrm>
            <a:off x="7486767" y="3173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776E5CA-5D52-2E48-5053-2C183D573A54}"/>
              </a:ext>
            </a:extLst>
          </p:cNvPr>
          <p:cNvSpPr/>
          <p:nvPr/>
        </p:nvSpPr>
        <p:spPr>
          <a:xfrm>
            <a:off x="7791567" y="31738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24E131A-FA9F-0336-E3B8-9EB043F4C1BC}"/>
              </a:ext>
            </a:extLst>
          </p:cNvPr>
          <p:cNvSpPr/>
          <p:nvPr/>
        </p:nvSpPr>
        <p:spPr>
          <a:xfrm>
            <a:off x="8096367" y="31738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EDCBF80-3EDC-5691-F0C9-41A0AAB23052}"/>
              </a:ext>
            </a:extLst>
          </p:cNvPr>
          <p:cNvSpPr/>
          <p:nvPr/>
        </p:nvSpPr>
        <p:spPr>
          <a:xfrm>
            <a:off x="8401167" y="31738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24FB946-3237-8732-C8CA-BBB7C40C92FE}"/>
              </a:ext>
            </a:extLst>
          </p:cNvPr>
          <p:cNvSpPr/>
          <p:nvPr/>
        </p:nvSpPr>
        <p:spPr>
          <a:xfrm>
            <a:off x="7181967" y="3478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8AC02D4-FAAD-10C5-212E-E873AB86D925}"/>
              </a:ext>
            </a:extLst>
          </p:cNvPr>
          <p:cNvSpPr/>
          <p:nvPr/>
        </p:nvSpPr>
        <p:spPr>
          <a:xfrm>
            <a:off x="7486767" y="3478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E0324AC-3B81-51A3-E6F2-9D6CFF28181C}"/>
              </a:ext>
            </a:extLst>
          </p:cNvPr>
          <p:cNvSpPr/>
          <p:nvPr/>
        </p:nvSpPr>
        <p:spPr>
          <a:xfrm>
            <a:off x="7791567" y="3478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9CEEB70-8423-AE1E-A43B-3B2022090370}"/>
              </a:ext>
            </a:extLst>
          </p:cNvPr>
          <p:cNvSpPr/>
          <p:nvPr/>
        </p:nvSpPr>
        <p:spPr>
          <a:xfrm>
            <a:off x="8096367" y="34786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5A5A845-BD3E-AADF-8B94-F1DE5A10B14B}"/>
              </a:ext>
            </a:extLst>
          </p:cNvPr>
          <p:cNvSpPr/>
          <p:nvPr/>
        </p:nvSpPr>
        <p:spPr>
          <a:xfrm>
            <a:off x="8401167" y="34786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6F5CB43-DE78-FB03-8D01-A4836803AB30}"/>
              </a:ext>
            </a:extLst>
          </p:cNvPr>
          <p:cNvSpPr/>
          <p:nvPr/>
        </p:nvSpPr>
        <p:spPr>
          <a:xfrm>
            <a:off x="7181967" y="378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60798A-BCC7-380D-C39A-8639B99533E5}"/>
              </a:ext>
            </a:extLst>
          </p:cNvPr>
          <p:cNvSpPr/>
          <p:nvPr/>
        </p:nvSpPr>
        <p:spPr>
          <a:xfrm>
            <a:off x="7486767" y="378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E641B51-8FF1-C1BA-1094-CEE0B99A80C5}"/>
              </a:ext>
            </a:extLst>
          </p:cNvPr>
          <p:cNvSpPr/>
          <p:nvPr/>
        </p:nvSpPr>
        <p:spPr>
          <a:xfrm>
            <a:off x="7791567" y="378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6B78CE8-5521-8518-7A65-888D02AB02E5}"/>
              </a:ext>
            </a:extLst>
          </p:cNvPr>
          <p:cNvSpPr/>
          <p:nvPr/>
        </p:nvSpPr>
        <p:spPr>
          <a:xfrm>
            <a:off x="8096367" y="378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BDB86991-42EB-CB2B-6143-C89329385061}"/>
              </a:ext>
            </a:extLst>
          </p:cNvPr>
          <p:cNvSpPr/>
          <p:nvPr/>
        </p:nvSpPr>
        <p:spPr>
          <a:xfrm>
            <a:off x="8401167" y="37834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352676C-5DFB-8B8D-C618-18E031A4CD55}"/>
              </a:ext>
            </a:extLst>
          </p:cNvPr>
          <p:cNvSpPr/>
          <p:nvPr/>
        </p:nvSpPr>
        <p:spPr>
          <a:xfrm>
            <a:off x="7181967" y="408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6820AED-4E73-574B-24AD-CE1D34124CEA}"/>
              </a:ext>
            </a:extLst>
          </p:cNvPr>
          <p:cNvSpPr/>
          <p:nvPr/>
        </p:nvSpPr>
        <p:spPr>
          <a:xfrm>
            <a:off x="7486767" y="408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FDEF90F-9BC9-103A-3468-DAF2F1D932D8}"/>
              </a:ext>
            </a:extLst>
          </p:cNvPr>
          <p:cNvSpPr/>
          <p:nvPr/>
        </p:nvSpPr>
        <p:spPr>
          <a:xfrm>
            <a:off x="7791567" y="408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D0BDD86-5A82-6D2D-EB13-FBEEDDCDFB8A}"/>
              </a:ext>
            </a:extLst>
          </p:cNvPr>
          <p:cNvSpPr/>
          <p:nvPr/>
        </p:nvSpPr>
        <p:spPr>
          <a:xfrm>
            <a:off x="8096367" y="408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18C46E0-DBF2-2545-ABCD-579A68E7E140}"/>
              </a:ext>
            </a:extLst>
          </p:cNvPr>
          <p:cNvSpPr/>
          <p:nvPr/>
        </p:nvSpPr>
        <p:spPr>
          <a:xfrm>
            <a:off x="8401167" y="408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348C8A3-06EE-6974-4187-93681DDEAF36}"/>
              </a:ext>
            </a:extLst>
          </p:cNvPr>
          <p:cNvSpPr txBox="1"/>
          <p:nvPr/>
        </p:nvSpPr>
        <p:spPr>
          <a:xfrm>
            <a:off x="7285597" y="4487518"/>
            <a:ext cx="142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Causal Mask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782678E-030D-09B1-F8EB-00E6A01AFAF8}"/>
              </a:ext>
            </a:extLst>
          </p:cNvPr>
          <p:cNvSpPr txBox="1"/>
          <p:nvPr/>
        </p:nvSpPr>
        <p:spPr>
          <a:xfrm>
            <a:off x="5090241" y="4448234"/>
            <a:ext cx="17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 Score</a:t>
            </a:r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EDE906D-2BB3-F9A3-8E50-FC2CD1B0EADC}"/>
              </a:ext>
            </a:extLst>
          </p:cNvPr>
          <p:cNvSpPr txBox="1"/>
          <p:nvPr/>
        </p:nvSpPr>
        <p:spPr>
          <a:xfrm>
            <a:off x="4763249" y="3473766"/>
            <a:ext cx="42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FDEFA95E-4F0D-80AB-03D3-1C58D68951D4}"/>
                  </a:ext>
                </a:extLst>
              </p:cNvPr>
              <p:cNvSpPr txBox="1"/>
              <p:nvPr/>
            </p:nvSpPr>
            <p:spPr>
              <a:xfrm>
                <a:off x="9995455" y="4561378"/>
                <a:ext cx="214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FDEFA95E-4F0D-80AB-03D3-1C58D6895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455" y="4561378"/>
                <a:ext cx="214098" cy="276999"/>
              </a:xfrm>
              <a:prstGeom prst="rect">
                <a:avLst/>
              </a:prstGeom>
              <a:blipFill>
                <a:blip r:embed="rId4"/>
                <a:stretch>
                  <a:fillRect l="-25714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57235F1-C62F-A5D0-6E02-B1E4DC6A95B9}"/>
                  </a:ext>
                </a:extLst>
              </p:cNvPr>
              <p:cNvSpPr txBox="1"/>
              <p:nvPr/>
            </p:nvSpPr>
            <p:spPr>
              <a:xfrm>
                <a:off x="6836693" y="3478569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57235F1-C62F-A5D0-6E02-B1E4DC6A9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93" y="3478569"/>
                <a:ext cx="291747" cy="276999"/>
              </a:xfrm>
              <a:prstGeom prst="rect">
                <a:avLst/>
              </a:prstGeom>
              <a:blipFill>
                <a:blip r:embed="rId5"/>
                <a:stretch>
                  <a:fillRect l="-25532" t="-2222" r="-25532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BEB709F5-5736-E31E-4CF4-FD8B646E5089}"/>
                  </a:ext>
                </a:extLst>
              </p:cNvPr>
              <p:cNvSpPr txBox="1"/>
              <p:nvPr/>
            </p:nvSpPr>
            <p:spPr>
              <a:xfrm>
                <a:off x="2851713" y="3570902"/>
                <a:ext cx="1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BEB709F5-5736-E31E-4CF4-FD8B646E5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13" y="3570902"/>
                <a:ext cx="128240" cy="276999"/>
              </a:xfrm>
              <a:prstGeom prst="rect">
                <a:avLst/>
              </a:prstGeom>
              <a:blipFill>
                <a:blip r:embed="rId6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A38A9752-E3FD-DF76-11A2-11343CA93099}"/>
                  </a:ext>
                </a:extLst>
              </p:cNvPr>
              <p:cNvSpPr txBox="1"/>
              <p:nvPr/>
            </p:nvSpPr>
            <p:spPr>
              <a:xfrm>
                <a:off x="8856314" y="349716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A38A9752-E3FD-DF76-11A2-11343CA93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314" y="3497167"/>
                <a:ext cx="227626" cy="276999"/>
              </a:xfrm>
              <a:prstGeom prst="rect">
                <a:avLst/>
              </a:prstGeom>
              <a:blipFill>
                <a:blip r:embed="rId7"/>
                <a:stretch>
                  <a:fillRect l="-16216" r="-16216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箭头: 环形 141">
            <a:extLst>
              <a:ext uri="{FF2B5EF4-FFF2-40B4-BE49-F238E27FC236}">
                <a16:creationId xmlns:a16="http://schemas.microsoft.com/office/drawing/2014/main" id="{28AC145C-D109-B40C-DD3C-065F1D395E88}"/>
              </a:ext>
            </a:extLst>
          </p:cNvPr>
          <p:cNvSpPr/>
          <p:nvPr/>
        </p:nvSpPr>
        <p:spPr>
          <a:xfrm>
            <a:off x="6284148" y="1571952"/>
            <a:ext cx="2522772" cy="2435661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30A8E79-FAAB-D93F-DB6F-C5C535238FAF}"/>
              </a:ext>
            </a:extLst>
          </p:cNvPr>
          <p:cNvSpPr txBox="1"/>
          <p:nvPr/>
        </p:nvSpPr>
        <p:spPr>
          <a:xfrm>
            <a:off x="7082266" y="1361694"/>
            <a:ext cx="111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</a:t>
            </a:r>
            <a:r>
              <a:rPr lang="zh-CN" altLang="en-US" dirty="0"/>
              <a:t>掉</a:t>
            </a:r>
          </a:p>
        </p:txBody>
      </p:sp>
    </p:spTree>
    <p:extLst>
      <p:ext uri="{BB962C8B-B14F-4D97-AF65-F5344CB8AC3E}">
        <p14:creationId xmlns:p14="http://schemas.microsoft.com/office/powerpoint/2010/main" val="251278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stall book</dc:creator>
  <cp:lastModifiedBy>stall book</cp:lastModifiedBy>
  <cp:revision>1</cp:revision>
  <dcterms:created xsi:type="dcterms:W3CDTF">2023-12-17T16:40:05Z</dcterms:created>
  <dcterms:modified xsi:type="dcterms:W3CDTF">2023-12-17T16:40:21Z</dcterms:modified>
</cp:coreProperties>
</file>