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79" r:id="rId2"/>
    <p:sldMasterId id="2147483697" r:id="rId3"/>
    <p:sldMasterId id="2147483944" r:id="rId4"/>
    <p:sldMasterId id="2147483957" r:id="rId5"/>
  </p:sldMasterIdLst>
  <p:notesMasterIdLst>
    <p:notesMasterId r:id="rId47"/>
  </p:notesMasterIdLst>
  <p:sldIdLst>
    <p:sldId id="259" r:id="rId6"/>
    <p:sldId id="265" r:id="rId7"/>
    <p:sldId id="271" r:id="rId8"/>
    <p:sldId id="274" r:id="rId9"/>
    <p:sldId id="277" r:id="rId10"/>
    <p:sldId id="280" r:id="rId11"/>
    <p:sldId id="283" r:id="rId12"/>
    <p:sldId id="286" r:id="rId13"/>
    <p:sldId id="289" r:id="rId14"/>
    <p:sldId id="295" r:id="rId15"/>
    <p:sldId id="298" r:id="rId16"/>
    <p:sldId id="301" r:id="rId17"/>
    <p:sldId id="304" r:id="rId18"/>
    <p:sldId id="307" r:id="rId19"/>
    <p:sldId id="310" r:id="rId20"/>
    <p:sldId id="313" r:id="rId21"/>
    <p:sldId id="316" r:id="rId22"/>
    <p:sldId id="319" r:id="rId23"/>
    <p:sldId id="322" r:id="rId24"/>
    <p:sldId id="325" r:id="rId25"/>
    <p:sldId id="328" r:id="rId26"/>
    <p:sldId id="331" r:id="rId27"/>
    <p:sldId id="334" r:id="rId28"/>
    <p:sldId id="337" r:id="rId29"/>
    <p:sldId id="340" r:id="rId30"/>
    <p:sldId id="343" r:id="rId31"/>
    <p:sldId id="346" r:id="rId32"/>
    <p:sldId id="352" r:id="rId33"/>
    <p:sldId id="355" r:id="rId34"/>
    <p:sldId id="361" r:id="rId35"/>
    <p:sldId id="364" r:id="rId36"/>
    <p:sldId id="376" r:id="rId37"/>
    <p:sldId id="379" r:id="rId38"/>
    <p:sldId id="382" r:id="rId39"/>
    <p:sldId id="385" r:id="rId40"/>
    <p:sldId id="388" r:id="rId41"/>
    <p:sldId id="391" r:id="rId42"/>
    <p:sldId id="394" r:id="rId43"/>
    <p:sldId id="397" r:id="rId44"/>
    <p:sldId id="400" r:id="rId45"/>
    <p:sldId id="403" r:id="rId46"/>
  </p:sldIdLst>
  <p:sldSz cx="9144000" cy="5143500" type="screen16x9"/>
  <p:notesSz cx="6858000" cy="9144000"/>
  <p:embeddedFontLst>
    <p:embeddedFont>
      <p:font typeface="Consolas" panose="020B0609020204030204" pitchFamily="49" charset="0"/>
      <p:regular r:id="rId48"/>
      <p:bold r:id="rId49"/>
      <p:italic r:id="rId50"/>
      <p:boldItalic r:id="rId51"/>
    </p:embeddedFont>
    <p:embeddedFont>
      <p:font typeface="Nunito" pitchFamily="2"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Trebuchet MS" panose="020B0603020202020204" pitchFamily="34" charset="0"/>
      <p:regular r:id="rId60"/>
      <p:bold r:id="rId61"/>
      <p:italic r:id="rId62"/>
      <p:boldItalic r:id="rId63"/>
    </p:embeddedFont>
    <p:embeddedFont>
      <p:font typeface="Verdana" panose="020B0604030504040204" pitchFamily="34" charset="0"/>
      <p:regular r:id="rId64"/>
      <p:bold r:id="rId65"/>
      <p:italic r:id="rId66"/>
      <p:boldItalic r:id="rId67"/>
    </p:embeddedFont>
    <p:embeddedFont>
      <p:font typeface="Wingdings 3" panose="05040102010807070707" pitchFamily="18" charset="2"/>
      <p:regular r:id="rId68"/>
    </p:embeddedFont>
  </p:embeddedFontLst>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AF90C554-7392-43A7-9447-D078FEF1A27E}" styleName="Table_0">
    <a:wholeTbl>
      <a:tcTxStyle b="off" i="off">
        <a:font>
          <a:latin typeface="Trebuchet MS"/>
          <a:ea typeface="Trebuchet MS"/>
          <a:cs typeface="Trebuchet MS"/>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09" d="100"/>
          <a:sy n="109" d="100"/>
        </p:scale>
        <p:origin x="691"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Master" Target="slideMasters/slideMaster5.xml"/><Relationship Id="rId61" Type="http://schemas.openxmlformats.org/officeDocument/2006/relationships/font" Target="fonts/font14.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font" Target="fonts/font4.fntdata"/><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2.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19999" h="119999"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ct val="0"/>
              </a:spcBef>
              <a:spcAft>
                <a:spcPct val="0"/>
              </a:spcAft>
              <a:buSzPts val="1100"/>
              <a:buChar char="●"/>
              <a:defRPr sz="1100"/>
            </a:lvl1pPr>
            <a:lvl2pPr marL="914400" lvl="1" indent="-298450">
              <a:spcBef>
                <a:spcPct val="0"/>
              </a:spcBef>
              <a:spcAft>
                <a:spcPct val="0"/>
              </a:spcAft>
              <a:buSzPts val="1100"/>
              <a:buChar char="○"/>
              <a:defRPr sz="1100"/>
            </a:lvl2pPr>
            <a:lvl3pPr marL="1371600" lvl="2" indent="-298450">
              <a:spcBef>
                <a:spcPct val="0"/>
              </a:spcBef>
              <a:spcAft>
                <a:spcPct val="0"/>
              </a:spcAft>
              <a:buSzPts val="1100"/>
              <a:buChar char="■"/>
              <a:defRPr sz="1100"/>
            </a:lvl3pPr>
            <a:lvl4pPr marL="1828800" lvl="3" indent="-298450">
              <a:spcBef>
                <a:spcPct val="0"/>
              </a:spcBef>
              <a:spcAft>
                <a:spcPct val="0"/>
              </a:spcAft>
              <a:buSzPts val="1100"/>
              <a:buChar char="●"/>
              <a:defRPr sz="1100"/>
            </a:lvl4pPr>
            <a:lvl5pPr marL="2286000" lvl="4" indent="-298450">
              <a:spcBef>
                <a:spcPct val="0"/>
              </a:spcBef>
              <a:spcAft>
                <a:spcPct val="0"/>
              </a:spcAft>
              <a:buSzPts val="1100"/>
              <a:buChar char="○"/>
              <a:defRPr sz="1100"/>
            </a:lvl5pPr>
            <a:lvl6pPr marL="2743200" lvl="5" indent="-298450">
              <a:spcBef>
                <a:spcPct val="0"/>
              </a:spcBef>
              <a:spcAft>
                <a:spcPct val="0"/>
              </a:spcAft>
              <a:buSzPts val="1100"/>
              <a:buChar char="■"/>
              <a:defRPr sz="1100"/>
            </a:lvl6pPr>
            <a:lvl7pPr marL="3200400" lvl="6" indent="-298450">
              <a:spcBef>
                <a:spcPct val="0"/>
              </a:spcBef>
              <a:spcAft>
                <a:spcPct val="0"/>
              </a:spcAft>
              <a:buSzPts val="1100"/>
              <a:buChar char="●"/>
              <a:defRPr sz="1100"/>
            </a:lvl7pPr>
            <a:lvl8pPr marL="3657600" lvl="7" indent="-298450">
              <a:spcBef>
                <a:spcPct val="0"/>
              </a:spcBef>
              <a:spcAft>
                <a:spcPct val="0"/>
              </a:spcAft>
              <a:buSzPts val="1100"/>
              <a:buChar char="○"/>
              <a:defRPr sz="1100"/>
            </a:lvl8pPr>
            <a:lvl9pPr marL="4114800" lvl="8" indent="-298450">
              <a:spcBef>
                <a:spcPct val="0"/>
              </a:spcBef>
              <a:spcAft>
                <a:spcPct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65c8dccf60_0_0: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53" name="Google Shape;153;g265c8dccf60_0_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0" name="Google Shape;240;p14: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48" name="Google Shape;248;p15: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56" name="Google Shape;256;p16:notes"/>
          <p:cNvSpPr>
            <a:spLocks noGrp="1" noRot="1" noChangeAspect="1"/>
          </p:cNvSpPr>
          <p:nvPr>
            <p:ph type="sldImg" idx="2"/>
          </p:nvPr>
        </p:nvSpPr>
        <p:spPr>
          <a:xfrm>
            <a:off x="1524300" y="385750"/>
            <a:ext cx="6096300" cy="19288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afecc0cc67_0_5: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63" name="Google Shape;263;g2afecc0cc67_0_5: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afecc0cc67_0_16: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70" name="Google Shape;270;g2afecc0cc67_0_1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77" name="Google Shape;277;p18: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fecc0cc67_0_37: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85" name="Google Shape;285;g2afecc0cc67_0_37: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92" name="Google Shape;292;p19: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afecc0cc67_0_68: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00" name="Google Shape;300;g2afecc0cc67_0_6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07" name="Google Shape;307;p20:notes"/>
          <p:cNvSpPr>
            <a:spLocks noGrp="1" noRot="1" noChangeAspect="1"/>
          </p:cNvSpPr>
          <p:nvPr>
            <p:ph type="sldImg" idx="2"/>
          </p:nvPr>
        </p:nvSpPr>
        <p:spPr>
          <a:xfrm>
            <a:off x="1524300" y="385750"/>
            <a:ext cx="6096300" cy="1928800"/>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5c8dccf60_0_21: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66" name="Google Shape;166;g265c8dccf60_0_2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afecc0cc67_0_84: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15" name="Google Shape;315;g2afecc0cc67_0_8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324" name="Google Shape;324;p22: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afecc0cc67_0_112: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32" name="Google Shape;332;g2afecc0cc67_0_11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afecc0cc67_0_159: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39" name="Google Shape;339;g2afecc0cc67_0_15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afecc0cc67_0_172: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50" name="Google Shape;350;g2afecc0cc67_0_17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afecc0cc67_0_181: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59" name="Google Shape;359;g2afecc0cc67_0_18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afecc0cc67_0_191: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368" name="Google Shape;368;g2afecc0cc67_0_19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5c8dccf60_0_36: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172" name="Google Shape;172;g265c8dccf60_0_36: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203" y="803672"/>
            <a:ext cx="3857625" cy="2169914"/>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79" name="Google Shape;179;p4: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199" name="Google Shape;199;p5: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05" name="Google Shape;205;p7: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13" name="Google Shape;213;p9: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5c8dccf60_0_11:notes"/>
          <p:cNvSpPr>
            <a:spLocks noGrp="1" noRot="1" noChangeAspect="1"/>
          </p:cNvSpPr>
          <p:nvPr>
            <p:ph type="sldImg" idx="2"/>
          </p:nvPr>
        </p:nvSpPr>
        <p:spPr>
          <a:xfrm>
            <a:off x="1524300" y="385750"/>
            <a:ext cx="6096300" cy="1928700"/>
          </a:xfrm>
          <a:custGeom>
            <a:avLst/>
            <a:gdLst/>
            <a:ahLst/>
            <a:cxnLst/>
            <a:rect l="l" t="t" r="r" b="b"/>
            <a:pathLst>
              <a:path w="119999" h="119999" extrusionOk="0">
                <a:moveTo>
                  <a:pt x="0" y="0"/>
                </a:moveTo>
                <a:lnTo>
                  <a:pt x="120000" y="0"/>
                </a:lnTo>
                <a:lnTo>
                  <a:pt x="120000" y="120000"/>
                </a:lnTo>
                <a:lnTo>
                  <a:pt x="0" y="120000"/>
                </a:lnTo>
                <a:close/>
              </a:path>
            </a:pathLst>
          </a:custGeom>
        </p:spPr>
      </p:sp>
      <p:sp>
        <p:nvSpPr>
          <p:cNvPr id="220" name="Google Shape;220;g265c8dccf60_0_1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ct val="0"/>
              </a:spcBef>
              <a:spcAft>
                <a:spcPct val="0"/>
              </a:spcAft>
              <a:buNone/>
            </a:pPr>
            <a:endParaRPr/>
          </a:p>
        </p:txBody>
      </p:sp>
      <p:sp>
        <p:nvSpPr>
          <p:cNvPr id="233" name="Google Shape;233;p13:notes"/>
          <p:cNvSpPr>
            <a:spLocks noGrp="1" noRot="1" noChangeAspect="1"/>
          </p:cNvSpPr>
          <p:nvPr>
            <p:ph type="sldImg" idx="2"/>
          </p:nvPr>
        </p:nvSpPr>
        <p:spPr>
          <a:xfrm>
            <a:off x="2857500" y="385763"/>
            <a:ext cx="3429000" cy="1928812"/>
          </a:xfrm>
          <a:custGeom>
            <a:avLst/>
            <a:gdLst/>
            <a:ahLst/>
            <a:cxnLst/>
            <a:rect l="l" t="t" r="r" b="b"/>
            <a:pathLst>
              <a:path w="119999" h="119999"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F0F25203-8B13-482C-AB05-0076D8BA8B3B}" type="datetimeFigureOut">
              <a:rPr lang="en-US" smtClean="0"/>
              <a:t>1/16/2024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734B544-4212-4040-85BD-AF5CDC0E1B3C}" type="datetimeFigureOut">
              <a:rPr lang="en-US" smtClean="0"/>
              <a:t>1/16/2024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75FE535-F08E-47B9-B89C-65C34A1782E3}" type="datetimeFigureOut">
              <a:rPr lang="en-US" smtClean="0"/>
              <a:t>1/16/2024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B129D-A6A4-665D-EF2F-FC6AE76BE81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2A388FA-5ABD-207F-8F59-05E84E2A102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6327FC-AA48-35E0-97B7-14C6F46DEA5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025F6A1-2C2F-2F8F-CF79-0A7607626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8CC8CD-4BE9-1182-B0B4-4E93604E6235}"/>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165543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6C6A-FA33-35AE-CD7A-2242197E00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90CB0-9297-25E6-C422-2E8852A8F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1533F-BEBE-C968-3987-2A08CAA9328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98EBD6D-3D12-FC60-B478-3CF219F29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6BB30D-261D-A0AA-3059-1BAA6BDE9362}"/>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376518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C4E1-894E-5C88-0664-949DF0F859F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37DBD6-E43A-1B8D-2A5E-33D5C00C547A}"/>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C3E66-D261-8E6C-B703-F6F097F2B5C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C3F8713-D2AC-941D-B3A8-A259E4E3A2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A819AA-067A-19CB-CDA4-5B4844EB317D}"/>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100960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D1791-61AD-1D4D-CFF8-73395313F6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70D00A-1F0F-6D10-85E0-EF5A4C3A6A9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85FACC-1BEC-E0B7-8514-5B21A2A7B94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97F5A1-C2AE-D262-2BB9-17E566DDFA5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EF4943A-1D2C-BD6A-54D6-B1E26703A6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37F9AE-6828-DA94-5415-2C358ACF736B}"/>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944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026C-250F-F91A-FA65-4D63020A42D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43B04D-12E6-0905-152C-536BE1136AF2}"/>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E98193-8FB4-D654-C340-C019B7E4155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84607E-AE4B-B162-19F3-EB05394FFD3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BA175-DD1B-74E0-73EF-81B6627B277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2F8E0C-6D13-E153-936A-B319E140BC8F}"/>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D731DC5C-60A7-E0E4-4F2B-F27C1F60E2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69F667-F2F8-C7E1-352D-B04566159FC9}"/>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58423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223F-AD31-47AA-7712-92F57A1EA4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2DB7A8-D56B-91D3-5E72-FC92AF00D5EE}"/>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37FA3C04-8474-B630-044C-0255051AA5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C2168A-4441-0D98-8714-A1F2C7E5D198}"/>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0832592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DCB51-A53A-A58F-6BC2-4B9D691FE5A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D863A4E0-7E75-199D-3B3E-3209F59AFE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EFC312-68C3-36A8-60D6-4D4886508CE4}"/>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337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AD51A-1459-8152-2195-E2159E5442F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7C55E9-D5A1-6104-E2B7-A13E5C863B06}"/>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44CA11-A23A-A66A-8C2C-8EBFA526A6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617A422-C454-BFD1-B740-D49CE1BD90E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F33296C2-EFCF-304E-72EF-5AAE78414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D0AE9-347F-B6BC-F5DC-DA7DB33EF851}"/>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36846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6F1E4F65-4EF6-4B00-8E21-1513D3D528BD}" type="datetimeFigureOut">
              <a:rPr lang="en-US" smtClean="0"/>
              <a:t>1/16/2024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E6C6B-E8A6-E4DD-325E-33E9E05FC365}"/>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520FB8-E3F6-124C-15B8-7EA5AB5EB1CC}"/>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0209BA4-8DF0-E733-A197-D016FCCA7CD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C9AC68-B542-23DC-0408-0CDCFEC04C1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9508C7B9-6944-5A0C-1E82-F5E8FFCFA6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7CAE3-8AB7-D23D-A897-E22DFFE097CA}"/>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081747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294C-FE93-9F8B-8223-DE90012E9D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58FE61-97EB-C8F8-ABDE-664A87E751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1FF81-3DD0-FC66-9398-967968BF386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4BFD58A-E7F7-76EC-B98A-0C5A55D5C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86E1-5F48-74ED-70A8-971F5F471D4D}"/>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31805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6937A-BD30-D6C7-08F2-EFFD41BF41D6}"/>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65DB6-4E39-7CED-981A-AEF7D523508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26F8CE-527B-F432-712C-58A792064AE5}"/>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1080E7F-7B66-BB56-8677-6BDDFB6F5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BA378-0C7F-10EE-37DF-78FBF320914C}"/>
              </a:ext>
            </a:extLst>
          </p:cNvPr>
          <p:cNvSpPr>
            <a:spLocks noGrp="1"/>
          </p:cNvSpPr>
          <p:nvPr>
            <p:ph type="sldNum" sz="quarter" idx="12"/>
          </p:nvPr>
        </p:nvSpPr>
        <p:spPr/>
        <p:txBody>
          <a:body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78358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2700"/>
              <a:buFont typeface="Trebuchet MS"/>
              <a:buNone/>
              <a:defRPr sz="2700"/>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0" name="Google Shape;30;p3"/>
          <p:cNvSpPr txBox="1">
            <a:spLocks noGrp="1"/>
          </p:cNvSpPr>
          <p:nvPr>
            <p:ph type="body" idx="1"/>
          </p:nvPr>
        </p:nvSpPr>
        <p:spPr>
          <a:xfrm>
            <a:off x="508001" y="1620442"/>
            <a:ext cx="6447600" cy="291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31" name="Google Shape;31;p3"/>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2" name="Google Shape;32;p3"/>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3" name="Google Shape;33;p3"/>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extLst>
      <p:ext uri="{BB962C8B-B14F-4D97-AF65-F5344CB8AC3E}">
        <p14:creationId xmlns:p14="http://schemas.microsoft.com/office/powerpoint/2010/main" val="25274579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1_Title Slide" type="obj">
  <p:cSld name="OBJECT">
    <p:spTree>
      <p:nvGrpSpPr>
        <p:cNvPr id="1" name="Shape 22"/>
        <p:cNvGrpSpPr/>
        <p:nvPr/>
      </p:nvGrpSpPr>
      <p:grpSpPr>
        <a:xfrm>
          <a:off x="0" y="0"/>
          <a:ext cx="0" cy="0"/>
          <a:chOff x="0" y="0"/>
          <a:chExt cx="0" cy="0"/>
        </a:xfrm>
      </p:grpSpPr>
      <p:sp>
        <p:nvSpPr>
          <p:cNvPr id="23" name="Google Shape;23;p2"/>
          <p:cNvSpPr txBox="1">
            <a:spLocks noGrp="1"/>
          </p:cNvSpPr>
          <p:nvPr>
            <p:ph type="ctrTitle"/>
          </p:nvPr>
        </p:nvSpPr>
        <p:spPr>
          <a:xfrm>
            <a:off x="1053775" y="1091184"/>
            <a:ext cx="7036500" cy="1608600"/>
          </a:xfrm>
          <a:prstGeom prst="rect">
            <a:avLst/>
          </a:prstGeom>
          <a:noFill/>
          <a:ln>
            <a:noFill/>
          </a:ln>
        </p:spPr>
        <p:txBody>
          <a:bodyPr spcFirstLastPara="1" wrap="square" lIns="0" tIns="0" rIns="0" bIns="0" anchor="t" anchorCtr="0">
            <a:spAutoFit/>
          </a:bodyPr>
          <a:lstStyle>
            <a:lvl1pPr lvl="0" algn="l" rtl="0">
              <a:spcBef>
                <a:spcPct val="0"/>
              </a:spcBef>
              <a:spcAft>
                <a:spcPct val="0"/>
              </a:spcAft>
              <a:buClr>
                <a:schemeClr val="dk1"/>
              </a:buClr>
              <a:buSzPts val="2800"/>
              <a:buFont typeface="Arial"/>
              <a:buNone/>
              <a:defRPr sz="2800" b="0" i="0">
                <a:solidFill>
                  <a:schemeClr val="dk1"/>
                </a:solidFill>
                <a:latin typeface="Arial"/>
                <a:ea typeface="Arial"/>
                <a:cs typeface="Arial"/>
                <a:sym typeface="Arial"/>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24" name="Google Shape;24;p2"/>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750"/>
              </a:spcBef>
              <a:spcAft>
                <a:spcPct val="0"/>
              </a:spcAft>
              <a:buSzPts val="1080"/>
              <a:buChar char="►"/>
              <a:defRPr b="0" i="0">
                <a:solidFill>
                  <a:schemeClr val="dk1"/>
                </a:solidFill>
              </a:defRPr>
            </a:lvl1pPr>
            <a:lvl2pPr lvl="1" algn="l" rtl="0">
              <a:spcBef>
                <a:spcPts val="750"/>
              </a:spcBef>
              <a:spcAft>
                <a:spcPct val="0"/>
              </a:spcAft>
              <a:buSzPts val="1440"/>
              <a:buChar char="►"/>
              <a:defRPr/>
            </a:lvl2pPr>
            <a:lvl3pPr lvl="2" algn="l" rtl="0">
              <a:spcBef>
                <a:spcPts val="750"/>
              </a:spcBef>
              <a:spcAft>
                <a:spcPct val="0"/>
              </a:spcAft>
              <a:buSzPts val="1440"/>
              <a:buChar char="►"/>
              <a:defRPr/>
            </a:lvl3pPr>
            <a:lvl4pPr lvl="3" algn="l" rtl="0">
              <a:spcBef>
                <a:spcPts val="750"/>
              </a:spcBef>
              <a:spcAft>
                <a:spcPct val="0"/>
              </a:spcAft>
              <a:buSzPts val="1440"/>
              <a:buChar char="►"/>
              <a:defRPr/>
            </a:lvl4pPr>
            <a:lvl5pPr lvl="4" algn="l" rtl="0">
              <a:spcBef>
                <a:spcPts val="750"/>
              </a:spcBef>
              <a:spcAft>
                <a:spcPct val="0"/>
              </a:spcAft>
              <a:buSzPts val="1440"/>
              <a:buChar char="►"/>
              <a:defRPr/>
            </a:lvl5pPr>
            <a:lvl6pPr lvl="5" algn="l" rtl="0">
              <a:spcBef>
                <a:spcPts val="750"/>
              </a:spcBef>
              <a:spcAft>
                <a:spcPct val="0"/>
              </a:spcAft>
              <a:buSzPts val="1440"/>
              <a:buChar char="►"/>
              <a:defRPr/>
            </a:lvl6pPr>
            <a:lvl7pPr lvl="6" algn="l" rtl="0">
              <a:spcBef>
                <a:spcPts val="750"/>
              </a:spcBef>
              <a:spcAft>
                <a:spcPct val="0"/>
              </a:spcAft>
              <a:buSzPts val="1440"/>
              <a:buChar char="►"/>
              <a:defRPr/>
            </a:lvl7pPr>
            <a:lvl8pPr lvl="7" algn="l" rtl="0">
              <a:spcBef>
                <a:spcPts val="750"/>
              </a:spcBef>
              <a:spcAft>
                <a:spcPct val="0"/>
              </a:spcAft>
              <a:buSzPts val="1440"/>
              <a:buChar char="►"/>
              <a:defRPr/>
            </a:lvl8pPr>
            <a:lvl9pPr lvl="8" algn="l" rtl="0">
              <a:spcBef>
                <a:spcPts val="750"/>
              </a:spcBef>
              <a:spcAft>
                <a:spcPct val="0"/>
              </a:spcAft>
              <a:buSzPts val="1440"/>
              <a:buChar char="►"/>
              <a:defRPr/>
            </a:lvl9pPr>
          </a:lstStyle>
          <a:p>
            <a:endParaRPr/>
          </a:p>
        </p:txBody>
      </p:sp>
      <p:sp>
        <p:nvSpPr>
          <p:cNvPr id="25" name="Google Shape;25;p2"/>
          <p:cNvSpPr txBox="1">
            <a:spLocks noGrp="1"/>
          </p:cNvSpPr>
          <p:nvPr>
            <p:ph type="ftr" idx="11"/>
          </p:nvPr>
        </p:nvSpPr>
        <p:spPr>
          <a:xfrm>
            <a:off x="508001" y="4531022"/>
            <a:ext cx="4723200" cy="273900"/>
          </a:xfrm>
          <a:prstGeom prst="rect">
            <a:avLst/>
          </a:prstGeom>
          <a:noFill/>
          <a:ln>
            <a:noFill/>
          </a:ln>
        </p:spPr>
        <p:txBody>
          <a:bodyPr spcFirstLastPara="1" wrap="square" lIns="0" tIns="0" rIns="0" bIns="0" anchor="ctr" anchorCtr="0">
            <a:noAutofit/>
          </a:bodyPr>
          <a:lstStyle>
            <a:lvl1pPr lvl="0" algn="l" rtl="0">
              <a:spcBef>
                <a:spcPct val="0"/>
              </a:spcBef>
              <a:spcAft>
                <a:spcPct val="0"/>
              </a:spcAft>
              <a:buSzPts val="1400"/>
              <a:buNone/>
              <a:defRPr sz="1000" b="0" i="0">
                <a:solidFill>
                  <a:srgbClr val="595959"/>
                </a:solidFill>
                <a:latin typeface="Arial"/>
                <a:ea typeface="Arial"/>
                <a:cs typeface="Arial"/>
                <a:sym typeface="Arial"/>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26" name="Google Shape;26;p2"/>
          <p:cNvSpPr txBox="1">
            <a:spLocks noGrp="1"/>
          </p:cNvSpPr>
          <p:nvPr>
            <p:ph type="dt" idx="10"/>
          </p:nvPr>
        </p:nvSpPr>
        <p:spPr>
          <a:xfrm>
            <a:off x="5403850" y="4531022"/>
            <a:ext cx="684000" cy="273900"/>
          </a:xfrm>
          <a:prstGeom prst="rect">
            <a:avLst/>
          </a:prstGeom>
          <a:noFill/>
          <a:ln>
            <a:noFill/>
          </a:ln>
        </p:spPr>
        <p:txBody>
          <a:bodyPr spcFirstLastPara="1" wrap="square" lIns="0" tIns="0" rIns="0" bIns="0" anchor="ctr" anchorCtr="0">
            <a:noAutofit/>
          </a:bodyPr>
          <a:lstStyle>
            <a:lvl1pPr lvl="0" algn="l" rtl="0">
              <a:spcBef>
                <a:spcPct val="0"/>
              </a:spcBef>
              <a:spcAft>
                <a:spcPct val="0"/>
              </a:spcAft>
              <a:buSzPts val="1400"/>
              <a:buNone/>
              <a:defRPr>
                <a:solidFill>
                  <a:srgbClr val="888888"/>
                </a:solidFill>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27" name="Google Shape;27;p2"/>
          <p:cNvSpPr txBox="1">
            <a:spLocks noGrp="1"/>
          </p:cNvSpPr>
          <p:nvPr>
            <p:ph type="sldNum" idx="12"/>
          </p:nvPr>
        </p:nvSpPr>
        <p:spPr>
          <a:xfrm>
            <a:off x="6442998" y="4531022"/>
            <a:ext cx="512400" cy="273900"/>
          </a:xfrm>
          <a:prstGeom prst="rect">
            <a:avLst/>
          </a:prstGeom>
          <a:noFill/>
          <a:ln>
            <a:noFill/>
          </a:ln>
        </p:spPr>
        <p:txBody>
          <a:bodyPr spcFirstLastPara="1" wrap="square" lIns="0" tIns="0" rIns="0" bIns="0" anchor="ctr" anchorCtr="0">
            <a:noAutofit/>
          </a:bodyPr>
          <a:lstStyle>
            <a:lvl1pPr marL="38100" marR="0" lvl="0" indent="0" algn="r" rtl="0">
              <a:lnSpc>
                <a:spcPct val="100000"/>
              </a:lnSpc>
              <a:spcBef>
                <a:spcPct val="0"/>
              </a:spcBef>
              <a:buNone/>
              <a:defRPr sz="1000" b="0" i="0" u="none" strike="noStrike" cap="none">
                <a:solidFill>
                  <a:srgbClr val="595959"/>
                </a:solidFill>
                <a:latin typeface="Arial"/>
                <a:ea typeface="Arial"/>
                <a:cs typeface="Arial"/>
                <a:sym typeface="Arial"/>
              </a:defRPr>
            </a:lvl1pPr>
            <a:lvl2pPr marL="38100" marR="0" lvl="1" indent="0" algn="r" rtl="0">
              <a:lnSpc>
                <a:spcPct val="100000"/>
              </a:lnSpc>
              <a:spcBef>
                <a:spcPct val="0"/>
              </a:spcBef>
              <a:buNone/>
              <a:defRPr sz="1000" b="0" i="0" u="none" strike="noStrike" cap="none">
                <a:solidFill>
                  <a:srgbClr val="595959"/>
                </a:solidFill>
                <a:latin typeface="Arial"/>
                <a:ea typeface="Arial"/>
                <a:cs typeface="Arial"/>
                <a:sym typeface="Arial"/>
              </a:defRPr>
            </a:lvl2pPr>
            <a:lvl3pPr marL="38100" marR="0" lvl="2" indent="0" algn="r" rtl="0">
              <a:lnSpc>
                <a:spcPct val="100000"/>
              </a:lnSpc>
              <a:spcBef>
                <a:spcPct val="0"/>
              </a:spcBef>
              <a:buNone/>
              <a:defRPr sz="1000" b="0" i="0" u="none" strike="noStrike" cap="none">
                <a:solidFill>
                  <a:srgbClr val="595959"/>
                </a:solidFill>
                <a:latin typeface="Arial"/>
                <a:ea typeface="Arial"/>
                <a:cs typeface="Arial"/>
                <a:sym typeface="Arial"/>
              </a:defRPr>
            </a:lvl3pPr>
            <a:lvl4pPr marL="38100" marR="0" lvl="3" indent="0" algn="r" rtl="0">
              <a:lnSpc>
                <a:spcPct val="100000"/>
              </a:lnSpc>
              <a:spcBef>
                <a:spcPct val="0"/>
              </a:spcBef>
              <a:buNone/>
              <a:defRPr sz="1000" b="0" i="0" u="none" strike="noStrike" cap="none">
                <a:solidFill>
                  <a:srgbClr val="595959"/>
                </a:solidFill>
                <a:latin typeface="Arial"/>
                <a:ea typeface="Arial"/>
                <a:cs typeface="Arial"/>
                <a:sym typeface="Arial"/>
              </a:defRPr>
            </a:lvl4pPr>
            <a:lvl5pPr marL="38100" marR="0" lvl="4" indent="0" algn="r" rtl="0">
              <a:lnSpc>
                <a:spcPct val="100000"/>
              </a:lnSpc>
              <a:spcBef>
                <a:spcPct val="0"/>
              </a:spcBef>
              <a:buNone/>
              <a:defRPr sz="1000" b="0" i="0" u="none" strike="noStrike" cap="none">
                <a:solidFill>
                  <a:srgbClr val="595959"/>
                </a:solidFill>
                <a:latin typeface="Arial"/>
                <a:ea typeface="Arial"/>
                <a:cs typeface="Arial"/>
                <a:sym typeface="Arial"/>
              </a:defRPr>
            </a:lvl5pPr>
            <a:lvl6pPr marL="38100" marR="0" lvl="5" indent="0" algn="r" rtl="0">
              <a:lnSpc>
                <a:spcPct val="100000"/>
              </a:lnSpc>
              <a:spcBef>
                <a:spcPct val="0"/>
              </a:spcBef>
              <a:buNone/>
              <a:defRPr sz="1000" b="0" i="0" u="none" strike="noStrike" cap="none">
                <a:solidFill>
                  <a:srgbClr val="595959"/>
                </a:solidFill>
                <a:latin typeface="Arial"/>
                <a:ea typeface="Arial"/>
                <a:cs typeface="Arial"/>
                <a:sym typeface="Arial"/>
              </a:defRPr>
            </a:lvl6pPr>
            <a:lvl7pPr marL="38100" marR="0" lvl="6" indent="0" algn="r" rtl="0">
              <a:lnSpc>
                <a:spcPct val="100000"/>
              </a:lnSpc>
              <a:spcBef>
                <a:spcPct val="0"/>
              </a:spcBef>
              <a:buNone/>
              <a:defRPr sz="1000" b="0" i="0" u="none" strike="noStrike" cap="none">
                <a:solidFill>
                  <a:srgbClr val="595959"/>
                </a:solidFill>
                <a:latin typeface="Arial"/>
                <a:ea typeface="Arial"/>
                <a:cs typeface="Arial"/>
                <a:sym typeface="Arial"/>
              </a:defRPr>
            </a:lvl7pPr>
            <a:lvl8pPr marL="38100" marR="0" lvl="7" indent="0" algn="r" rtl="0">
              <a:lnSpc>
                <a:spcPct val="100000"/>
              </a:lnSpc>
              <a:spcBef>
                <a:spcPct val="0"/>
              </a:spcBef>
              <a:buNone/>
              <a:defRPr sz="1000" b="0" i="0" u="none" strike="noStrike" cap="none">
                <a:solidFill>
                  <a:srgbClr val="595959"/>
                </a:solidFill>
                <a:latin typeface="Arial"/>
                <a:ea typeface="Arial"/>
                <a:cs typeface="Arial"/>
                <a:sym typeface="Arial"/>
              </a:defRPr>
            </a:lvl8pPr>
            <a:lvl9pPr marL="38100" marR="0" lvl="8" indent="0" algn="r" rtl="0">
              <a:lnSpc>
                <a:spcPct val="100000"/>
              </a:lnSpc>
              <a:spcBef>
                <a:spcPct val="0"/>
              </a:spcBef>
              <a:buNone/>
              <a:defRPr sz="1000" b="0" i="0" u="none" strike="noStrike" cap="none">
                <a:solidFill>
                  <a:srgbClr val="595959"/>
                </a:solidFill>
                <a:latin typeface="Arial"/>
                <a:ea typeface="Arial"/>
                <a:cs typeface="Arial"/>
                <a:sym typeface="Arial"/>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2700"/>
              <a:buFont typeface="Trebuchet MS"/>
              <a:buNone/>
              <a:defRPr sz="2700"/>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0" name="Google Shape;30;p3"/>
          <p:cNvSpPr txBox="1">
            <a:spLocks noGrp="1"/>
          </p:cNvSpPr>
          <p:nvPr>
            <p:ph type="body" idx="1"/>
          </p:nvPr>
        </p:nvSpPr>
        <p:spPr>
          <a:xfrm>
            <a:off x="508001" y="1620442"/>
            <a:ext cx="6447600" cy="291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31" name="Google Shape;31;p3"/>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2" name="Google Shape;32;p3"/>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3" name="Google Shape;33;p3"/>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6" name="Google Shape;36;p4"/>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37" name="Google Shape;37;p4"/>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18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40" name="Google Shape;40;p5"/>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41" name="Google Shape;41;p5"/>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42" name="Google Shape;42;p5"/>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3"/>
        <p:cNvGrpSpPr/>
        <p:nvPr/>
      </p:nvGrpSpPr>
      <p:grpSpPr>
        <a:xfrm>
          <a:off x="0" y="0"/>
          <a:ext cx="0" cy="0"/>
          <a:chOff x="0" y="0"/>
          <a:chExt cx="0" cy="0"/>
        </a:xfrm>
      </p:grpSpPr>
      <p:grpSp>
        <p:nvGrpSpPr>
          <p:cNvPr id="44" name="Google Shape;44;p6"/>
          <p:cNvGrpSpPr/>
          <p:nvPr/>
        </p:nvGrpSpPr>
        <p:grpSpPr>
          <a:xfrm>
            <a:off x="-78" y="-6350"/>
            <a:ext cx="9144178" cy="5149935"/>
            <a:chOff x="-104" y="-8467"/>
            <a:chExt cx="12192237" cy="6866580"/>
          </a:xfrm>
        </p:grpSpPr>
        <p:cxnSp>
          <p:nvCxnSpPr>
            <p:cNvPr id="45" name="Google Shape;45;p6"/>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46" name="Google Shape;46;p6"/>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47" name="Google Shape;47;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48" name="Google Shape;48;p6"/>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49" name="Google Shape;49;p6"/>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50" name="Google Shape;50;p6"/>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51" name="Google Shape;51;p6"/>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52" name="Google Shape;52;p6"/>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53" name="Google Shape;53;p6"/>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54" name="Google Shape;54;p6"/>
            <p:cNvSpPr/>
            <p:nvPr/>
          </p:nvSpPr>
          <p:spPr>
            <a:xfrm rot="10800000">
              <a:off x="-104" y="54"/>
              <a:ext cx="842700" cy="5666100"/>
            </a:xfrm>
            <a:prstGeom prst="triangle">
              <a:avLst>
                <a:gd name="adj" fmla="val 100000"/>
              </a:avLst>
            </a:prstGeom>
            <a:solidFill>
              <a:schemeClr val="accent1">
                <a:alpha val="8471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sp>
        <p:nvSpPr>
          <p:cNvPr id="55" name="Google Shape;55;p6"/>
          <p:cNvSpPr txBox="1">
            <a:spLocks noGrp="1"/>
          </p:cNvSpPr>
          <p:nvPr>
            <p:ph type="ctrTitle"/>
          </p:nvPr>
        </p:nvSpPr>
        <p:spPr>
          <a:xfrm>
            <a:off x="1130300" y="1803400"/>
            <a:ext cx="5825100" cy="1234800"/>
          </a:xfrm>
          <a:prstGeom prst="rect">
            <a:avLst/>
          </a:prstGeom>
          <a:noFill/>
          <a:ln>
            <a:noFill/>
          </a:ln>
        </p:spPr>
        <p:txBody>
          <a:bodyPr spcFirstLastPara="1" wrap="square" lIns="91425" tIns="45700" rIns="91425" bIns="45700" anchor="b" anchorCtr="0">
            <a:noAutofit/>
          </a:bodyPr>
          <a:lstStyle>
            <a:lvl1pPr lvl="0" algn="r" rtl="0">
              <a:spcBef>
                <a:spcPct val="0"/>
              </a:spcBef>
              <a:spcAft>
                <a:spcPct val="0"/>
              </a:spcAft>
              <a:buClr>
                <a:schemeClr val="accent1"/>
              </a:buClr>
              <a:buSzPts val="4050"/>
              <a:buFont typeface="Trebuchet MS"/>
              <a:buNone/>
              <a:defRPr sz="4050">
                <a:solidFill>
                  <a:schemeClr val="accent1"/>
                </a:solidFill>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56" name="Google Shape;56;p6"/>
          <p:cNvSpPr txBox="1">
            <a:spLocks noGrp="1"/>
          </p:cNvSpPr>
          <p:nvPr>
            <p:ph type="subTitle" idx="1"/>
          </p:nvPr>
        </p:nvSpPr>
        <p:spPr>
          <a:xfrm>
            <a:off x="1130300" y="3038125"/>
            <a:ext cx="5825100" cy="822600"/>
          </a:xfrm>
          <a:prstGeom prst="rect">
            <a:avLst/>
          </a:prstGeom>
          <a:noFill/>
          <a:ln>
            <a:noFill/>
          </a:ln>
        </p:spPr>
        <p:txBody>
          <a:bodyPr spcFirstLastPara="1" wrap="square" lIns="91425" tIns="45700" rIns="91425" bIns="45700" anchor="t" anchorCtr="0">
            <a:normAutofit/>
          </a:bodyPr>
          <a:lstStyle>
            <a:lvl1pPr lvl="0" algn="r" rtl="0">
              <a:spcBef>
                <a:spcPts val="750"/>
              </a:spcBef>
              <a:spcAft>
                <a:spcPct val="0"/>
              </a:spcAft>
              <a:buSzPts val="1080"/>
              <a:buNone/>
              <a:defRPr>
                <a:solidFill>
                  <a:srgbClr val="7F7F7F"/>
                </a:solidFill>
              </a:defRPr>
            </a:lvl1pPr>
            <a:lvl2pPr lvl="1" algn="ctr" rtl="0">
              <a:spcBef>
                <a:spcPts val="750"/>
              </a:spcBef>
              <a:spcAft>
                <a:spcPct val="0"/>
              </a:spcAft>
              <a:buSzPts val="960"/>
              <a:buNone/>
              <a:defRPr>
                <a:solidFill>
                  <a:srgbClr val="888888"/>
                </a:solidFill>
              </a:defRPr>
            </a:lvl2pPr>
            <a:lvl3pPr lvl="2" algn="ctr" rtl="0">
              <a:spcBef>
                <a:spcPts val="750"/>
              </a:spcBef>
              <a:spcAft>
                <a:spcPct val="0"/>
              </a:spcAft>
              <a:buSzPts val="840"/>
              <a:buNone/>
              <a:defRPr>
                <a:solidFill>
                  <a:srgbClr val="888888"/>
                </a:solidFill>
              </a:defRPr>
            </a:lvl3pPr>
            <a:lvl4pPr lvl="3" algn="ctr" rtl="0">
              <a:spcBef>
                <a:spcPts val="750"/>
              </a:spcBef>
              <a:spcAft>
                <a:spcPct val="0"/>
              </a:spcAft>
              <a:buSzPts val="720"/>
              <a:buNone/>
              <a:defRPr>
                <a:solidFill>
                  <a:srgbClr val="888888"/>
                </a:solidFill>
              </a:defRPr>
            </a:lvl4pPr>
            <a:lvl5pPr lvl="4" algn="ctr" rtl="0">
              <a:spcBef>
                <a:spcPts val="750"/>
              </a:spcBef>
              <a:spcAft>
                <a:spcPct val="0"/>
              </a:spcAft>
              <a:buSzPts val="720"/>
              <a:buNone/>
              <a:defRPr>
                <a:solidFill>
                  <a:srgbClr val="888888"/>
                </a:solidFill>
              </a:defRPr>
            </a:lvl5pPr>
            <a:lvl6pPr lvl="5" algn="ctr" rtl="0">
              <a:spcBef>
                <a:spcPts val="750"/>
              </a:spcBef>
              <a:spcAft>
                <a:spcPct val="0"/>
              </a:spcAft>
              <a:buSzPts val="720"/>
              <a:buNone/>
              <a:defRPr>
                <a:solidFill>
                  <a:srgbClr val="888888"/>
                </a:solidFill>
              </a:defRPr>
            </a:lvl6pPr>
            <a:lvl7pPr lvl="6" algn="ctr" rtl="0">
              <a:spcBef>
                <a:spcPts val="750"/>
              </a:spcBef>
              <a:spcAft>
                <a:spcPct val="0"/>
              </a:spcAft>
              <a:buSzPts val="720"/>
              <a:buNone/>
              <a:defRPr>
                <a:solidFill>
                  <a:srgbClr val="888888"/>
                </a:solidFill>
              </a:defRPr>
            </a:lvl7pPr>
            <a:lvl8pPr lvl="7" algn="ctr" rtl="0">
              <a:spcBef>
                <a:spcPts val="750"/>
              </a:spcBef>
              <a:spcAft>
                <a:spcPct val="0"/>
              </a:spcAft>
              <a:buSzPts val="720"/>
              <a:buNone/>
              <a:defRPr>
                <a:solidFill>
                  <a:srgbClr val="888888"/>
                </a:solidFill>
              </a:defRPr>
            </a:lvl8pPr>
            <a:lvl9pPr lvl="8" algn="ctr" rtl="0">
              <a:spcBef>
                <a:spcPts val="750"/>
              </a:spcBef>
              <a:spcAft>
                <a:spcPct val="0"/>
              </a:spcAft>
              <a:buSzPts val="720"/>
              <a:buNone/>
              <a:defRPr>
                <a:solidFill>
                  <a:srgbClr val="888888"/>
                </a:solidFill>
              </a:defRPr>
            </a:lvl9pPr>
          </a:lstStyle>
          <a:p>
            <a:endParaRPr/>
          </a:p>
        </p:txBody>
      </p:sp>
      <p:sp>
        <p:nvSpPr>
          <p:cNvPr id="57" name="Google Shape;57;p6"/>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58" name="Google Shape;58;p6"/>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59" name="Google Shape;59;p6"/>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508001" y="2025651"/>
            <a:ext cx="6447600" cy="1369800"/>
          </a:xfrm>
          <a:prstGeom prst="rect">
            <a:avLst/>
          </a:prstGeom>
          <a:noFill/>
          <a:ln>
            <a:noFill/>
          </a:ln>
        </p:spPr>
        <p:txBody>
          <a:bodyPr spcFirstLastPara="1" wrap="square" lIns="91425" tIns="45700" rIns="91425" bIns="45700" anchor="b" anchorCtr="0">
            <a:normAutofit/>
          </a:bodyPr>
          <a:lstStyle>
            <a:lvl1pPr lvl="0" algn="l" rtl="0">
              <a:spcBef>
                <a:spcPct val="0"/>
              </a:spcBef>
              <a:spcAft>
                <a:spcPct val="0"/>
              </a:spcAft>
              <a:buClr>
                <a:schemeClr val="accent1"/>
              </a:buClr>
              <a:buSzPts val="3000"/>
              <a:buFont typeface="Trebuchet MS"/>
              <a:buNone/>
              <a:defRPr sz="30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62" name="Google Shape;62;p7"/>
          <p:cNvSpPr txBox="1">
            <a:spLocks noGrp="1"/>
          </p:cNvSpPr>
          <p:nvPr>
            <p:ph type="body" idx="1"/>
          </p:nvPr>
        </p:nvSpPr>
        <p:spPr>
          <a:xfrm>
            <a:off x="508001" y="3395586"/>
            <a:ext cx="6447600" cy="6453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1200"/>
              <a:buNone/>
              <a:defRPr sz="1500">
                <a:solidFill>
                  <a:srgbClr val="7F7F7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63" name="Google Shape;63;p7"/>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64" name="Google Shape;64;p7"/>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65" name="Google Shape;65;p7"/>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250D2F69-63C3-4E1D-A18E-20DA8B270441}" type="datetimeFigureOut">
              <a:rPr lang="en-US" smtClean="0"/>
              <a:t>1/16/2024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8"/>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18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68" name="Google Shape;68;p8"/>
          <p:cNvSpPr txBox="1">
            <a:spLocks noGrp="1"/>
          </p:cNvSpPr>
          <p:nvPr>
            <p:ph type="body" idx="1"/>
          </p:nvPr>
        </p:nvSpPr>
        <p:spPr>
          <a:xfrm>
            <a:off x="508001" y="1620442"/>
            <a:ext cx="3138000" cy="291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69" name="Google Shape;69;p8"/>
          <p:cNvSpPr txBox="1">
            <a:spLocks noGrp="1"/>
          </p:cNvSpPr>
          <p:nvPr>
            <p:ph type="body" idx="2"/>
          </p:nvPr>
        </p:nvSpPr>
        <p:spPr>
          <a:xfrm>
            <a:off x="3817477" y="1620442"/>
            <a:ext cx="3138000" cy="29106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70" name="Google Shape;70;p8"/>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71" name="Google Shape;71;p8"/>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72" name="Google Shape;72;p8"/>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2700"/>
              <a:buFont typeface="Trebuchet MS"/>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75" name="Google Shape;75;p9"/>
          <p:cNvSpPr txBox="1">
            <a:spLocks noGrp="1"/>
          </p:cNvSpPr>
          <p:nvPr>
            <p:ph type="body" idx="1"/>
          </p:nvPr>
        </p:nvSpPr>
        <p:spPr>
          <a:xfrm>
            <a:off x="506809" y="1620737"/>
            <a:ext cx="3139200" cy="432300"/>
          </a:xfrm>
          <a:prstGeom prst="rect">
            <a:avLst/>
          </a:prstGeom>
          <a:noFill/>
          <a:ln>
            <a:noFill/>
          </a:ln>
        </p:spPr>
        <p:txBody>
          <a:bodyPr spcFirstLastPara="1" wrap="square" lIns="91425" tIns="45700" rIns="91425" bIns="45700" anchor="b" anchorCtr="0">
            <a:noAutofit/>
          </a:bodyPr>
          <a:lstStyle>
            <a:lvl1pPr marL="457200" lvl="0" indent="-228600" algn="l" rtl="0">
              <a:spcBef>
                <a:spcPts val="750"/>
              </a:spcBef>
              <a:spcAft>
                <a:spcPct val="0"/>
              </a:spcAft>
              <a:buSzPts val="1440"/>
              <a:buNone/>
              <a:defRPr sz="1800" b="0"/>
            </a:lvl1pPr>
            <a:lvl2pPr marL="914400" lvl="1" indent="-228600" algn="l" rtl="0">
              <a:spcBef>
                <a:spcPts val="750"/>
              </a:spcBef>
              <a:spcAft>
                <a:spcPct val="0"/>
              </a:spcAft>
              <a:buSzPts val="1200"/>
              <a:buNone/>
              <a:defRPr sz="1500" b="1"/>
            </a:lvl2pPr>
            <a:lvl3pPr marL="1371600" lvl="2" indent="-228600" algn="l" rtl="0">
              <a:spcBef>
                <a:spcPts val="750"/>
              </a:spcBef>
              <a:spcAft>
                <a:spcPct val="0"/>
              </a:spcAft>
              <a:buSzPts val="1080"/>
              <a:buNone/>
              <a:defRPr sz="1350" b="1"/>
            </a:lvl3pPr>
            <a:lvl4pPr marL="1828800" lvl="3" indent="-228600" algn="l" rtl="0">
              <a:spcBef>
                <a:spcPts val="750"/>
              </a:spcBef>
              <a:spcAft>
                <a:spcPct val="0"/>
              </a:spcAft>
              <a:buSzPts val="960"/>
              <a:buNone/>
              <a:defRPr sz="1200" b="1"/>
            </a:lvl4pPr>
            <a:lvl5pPr marL="2286000" lvl="4" indent="-228600" algn="l" rtl="0">
              <a:spcBef>
                <a:spcPts val="750"/>
              </a:spcBef>
              <a:spcAft>
                <a:spcPct val="0"/>
              </a:spcAft>
              <a:buSzPts val="960"/>
              <a:buNone/>
              <a:defRPr sz="1200" b="1"/>
            </a:lvl5pPr>
            <a:lvl6pPr marL="2743200" lvl="5" indent="-228600" algn="l" rtl="0">
              <a:spcBef>
                <a:spcPts val="750"/>
              </a:spcBef>
              <a:spcAft>
                <a:spcPct val="0"/>
              </a:spcAft>
              <a:buSzPts val="960"/>
              <a:buNone/>
              <a:defRPr sz="1200" b="1"/>
            </a:lvl6pPr>
            <a:lvl7pPr marL="3200400" lvl="6" indent="-228600" algn="l" rtl="0">
              <a:spcBef>
                <a:spcPts val="750"/>
              </a:spcBef>
              <a:spcAft>
                <a:spcPct val="0"/>
              </a:spcAft>
              <a:buSzPts val="960"/>
              <a:buNone/>
              <a:defRPr sz="1200" b="1"/>
            </a:lvl7pPr>
            <a:lvl8pPr marL="3657600" lvl="7" indent="-228600" algn="l" rtl="0">
              <a:spcBef>
                <a:spcPts val="750"/>
              </a:spcBef>
              <a:spcAft>
                <a:spcPct val="0"/>
              </a:spcAft>
              <a:buSzPts val="960"/>
              <a:buNone/>
              <a:defRPr sz="1200" b="1"/>
            </a:lvl8pPr>
            <a:lvl9pPr marL="4114800" lvl="8" indent="-228600" algn="l" rtl="0">
              <a:spcBef>
                <a:spcPts val="750"/>
              </a:spcBef>
              <a:spcAft>
                <a:spcPct val="0"/>
              </a:spcAft>
              <a:buSzPts val="960"/>
              <a:buNone/>
              <a:defRPr sz="1200" b="1"/>
            </a:lvl9pPr>
          </a:lstStyle>
          <a:p>
            <a:endParaRPr/>
          </a:p>
        </p:txBody>
      </p:sp>
      <p:sp>
        <p:nvSpPr>
          <p:cNvPr id="76" name="Google Shape;76;p9"/>
          <p:cNvSpPr txBox="1">
            <a:spLocks noGrp="1"/>
          </p:cNvSpPr>
          <p:nvPr>
            <p:ph type="body" idx="2"/>
          </p:nvPr>
        </p:nvSpPr>
        <p:spPr>
          <a:xfrm>
            <a:off x="506809" y="2052934"/>
            <a:ext cx="3139200" cy="24780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77" name="Google Shape;77;p9"/>
          <p:cNvSpPr txBox="1">
            <a:spLocks noGrp="1"/>
          </p:cNvSpPr>
          <p:nvPr>
            <p:ph type="body" idx="3"/>
          </p:nvPr>
        </p:nvSpPr>
        <p:spPr>
          <a:xfrm>
            <a:off x="3816287" y="1620737"/>
            <a:ext cx="3139200" cy="432300"/>
          </a:xfrm>
          <a:prstGeom prst="rect">
            <a:avLst/>
          </a:prstGeom>
          <a:noFill/>
          <a:ln>
            <a:noFill/>
          </a:ln>
        </p:spPr>
        <p:txBody>
          <a:bodyPr spcFirstLastPara="1" wrap="square" lIns="91425" tIns="45700" rIns="91425" bIns="45700" anchor="b" anchorCtr="0">
            <a:noAutofit/>
          </a:bodyPr>
          <a:lstStyle>
            <a:lvl1pPr marL="457200" lvl="0" indent="-228600" algn="l" rtl="0">
              <a:spcBef>
                <a:spcPts val="750"/>
              </a:spcBef>
              <a:spcAft>
                <a:spcPct val="0"/>
              </a:spcAft>
              <a:buSzPts val="1440"/>
              <a:buNone/>
              <a:defRPr sz="1800" b="0"/>
            </a:lvl1pPr>
            <a:lvl2pPr marL="914400" lvl="1" indent="-228600" algn="l" rtl="0">
              <a:spcBef>
                <a:spcPts val="750"/>
              </a:spcBef>
              <a:spcAft>
                <a:spcPct val="0"/>
              </a:spcAft>
              <a:buSzPts val="1200"/>
              <a:buNone/>
              <a:defRPr sz="1500" b="1"/>
            </a:lvl2pPr>
            <a:lvl3pPr marL="1371600" lvl="2" indent="-228600" algn="l" rtl="0">
              <a:spcBef>
                <a:spcPts val="750"/>
              </a:spcBef>
              <a:spcAft>
                <a:spcPct val="0"/>
              </a:spcAft>
              <a:buSzPts val="1080"/>
              <a:buNone/>
              <a:defRPr sz="1350" b="1"/>
            </a:lvl3pPr>
            <a:lvl4pPr marL="1828800" lvl="3" indent="-228600" algn="l" rtl="0">
              <a:spcBef>
                <a:spcPts val="750"/>
              </a:spcBef>
              <a:spcAft>
                <a:spcPct val="0"/>
              </a:spcAft>
              <a:buSzPts val="960"/>
              <a:buNone/>
              <a:defRPr sz="1200" b="1"/>
            </a:lvl4pPr>
            <a:lvl5pPr marL="2286000" lvl="4" indent="-228600" algn="l" rtl="0">
              <a:spcBef>
                <a:spcPts val="750"/>
              </a:spcBef>
              <a:spcAft>
                <a:spcPct val="0"/>
              </a:spcAft>
              <a:buSzPts val="960"/>
              <a:buNone/>
              <a:defRPr sz="1200" b="1"/>
            </a:lvl5pPr>
            <a:lvl6pPr marL="2743200" lvl="5" indent="-228600" algn="l" rtl="0">
              <a:spcBef>
                <a:spcPts val="750"/>
              </a:spcBef>
              <a:spcAft>
                <a:spcPct val="0"/>
              </a:spcAft>
              <a:buSzPts val="960"/>
              <a:buNone/>
              <a:defRPr sz="1200" b="1"/>
            </a:lvl6pPr>
            <a:lvl7pPr marL="3200400" lvl="6" indent="-228600" algn="l" rtl="0">
              <a:spcBef>
                <a:spcPts val="750"/>
              </a:spcBef>
              <a:spcAft>
                <a:spcPct val="0"/>
              </a:spcAft>
              <a:buSzPts val="960"/>
              <a:buNone/>
              <a:defRPr sz="1200" b="1"/>
            </a:lvl7pPr>
            <a:lvl8pPr marL="3657600" lvl="7" indent="-228600" algn="l" rtl="0">
              <a:spcBef>
                <a:spcPts val="750"/>
              </a:spcBef>
              <a:spcAft>
                <a:spcPct val="0"/>
              </a:spcAft>
              <a:buSzPts val="960"/>
              <a:buNone/>
              <a:defRPr sz="1200" b="1"/>
            </a:lvl8pPr>
            <a:lvl9pPr marL="4114800" lvl="8" indent="-228600" algn="l" rtl="0">
              <a:spcBef>
                <a:spcPts val="750"/>
              </a:spcBef>
              <a:spcAft>
                <a:spcPct val="0"/>
              </a:spcAft>
              <a:buSzPts val="960"/>
              <a:buNone/>
              <a:defRPr sz="1200" b="1"/>
            </a:lvl9pPr>
          </a:lstStyle>
          <a:p>
            <a:endParaRPr/>
          </a:p>
        </p:txBody>
      </p:sp>
      <p:sp>
        <p:nvSpPr>
          <p:cNvPr id="78" name="Google Shape;78;p9"/>
          <p:cNvSpPr txBox="1">
            <a:spLocks noGrp="1"/>
          </p:cNvSpPr>
          <p:nvPr>
            <p:ph type="body" idx="4"/>
          </p:nvPr>
        </p:nvSpPr>
        <p:spPr>
          <a:xfrm>
            <a:off x="3816288" y="2052934"/>
            <a:ext cx="3139200" cy="24780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79" name="Google Shape;79;p9"/>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80" name="Google Shape;80;p9"/>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81" name="Google Shape;81;p9"/>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Google Shape;83;p10"/>
          <p:cNvSpPr txBox="1">
            <a:spLocks noGrp="1"/>
          </p:cNvSpPr>
          <p:nvPr>
            <p:ph type="title"/>
          </p:nvPr>
        </p:nvSpPr>
        <p:spPr>
          <a:xfrm>
            <a:off x="508001" y="1123953"/>
            <a:ext cx="2890800" cy="958800"/>
          </a:xfrm>
          <a:prstGeom prst="rect">
            <a:avLst/>
          </a:prstGeom>
          <a:noFill/>
          <a:ln>
            <a:noFill/>
          </a:ln>
        </p:spPr>
        <p:txBody>
          <a:bodyPr spcFirstLastPara="1" wrap="square" lIns="91425" tIns="45700" rIns="91425" bIns="45700" anchor="b" anchorCtr="0">
            <a:normAutofit/>
          </a:bodyPr>
          <a:lstStyle>
            <a:lvl1pPr lvl="0" algn="l" rtl="0">
              <a:spcBef>
                <a:spcPct val="0"/>
              </a:spcBef>
              <a:spcAft>
                <a:spcPct val="0"/>
              </a:spcAft>
              <a:buClr>
                <a:schemeClr val="accent1"/>
              </a:buClr>
              <a:buSzPts val="1500"/>
              <a:buFont typeface="Trebuchet MS"/>
              <a:buNone/>
              <a:defRPr sz="1500"/>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84" name="Google Shape;84;p10"/>
          <p:cNvSpPr txBox="1">
            <a:spLocks noGrp="1"/>
          </p:cNvSpPr>
          <p:nvPr>
            <p:ph type="body" idx="1"/>
          </p:nvPr>
        </p:nvSpPr>
        <p:spPr>
          <a:xfrm>
            <a:off x="3570346" y="386193"/>
            <a:ext cx="3385200" cy="41448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85" name="Google Shape;85;p10"/>
          <p:cNvSpPr txBox="1">
            <a:spLocks noGrp="1"/>
          </p:cNvSpPr>
          <p:nvPr>
            <p:ph type="body" idx="2"/>
          </p:nvPr>
        </p:nvSpPr>
        <p:spPr>
          <a:xfrm>
            <a:off x="508001" y="2082802"/>
            <a:ext cx="2890800" cy="19383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840"/>
              <a:buNone/>
              <a:defRPr sz="1050"/>
            </a:lvl1pPr>
            <a:lvl2pPr marL="914400" lvl="1" indent="-228600" algn="l" rtl="0">
              <a:spcBef>
                <a:spcPts val="750"/>
              </a:spcBef>
              <a:spcAft>
                <a:spcPct val="0"/>
              </a:spcAft>
              <a:buSzPts val="840"/>
              <a:buNone/>
              <a:defRPr sz="1050"/>
            </a:lvl2pPr>
            <a:lvl3pPr marL="1371600" lvl="2" indent="-228600" algn="l" rtl="0">
              <a:spcBef>
                <a:spcPts val="750"/>
              </a:spcBef>
              <a:spcAft>
                <a:spcPct val="0"/>
              </a:spcAft>
              <a:buSzPts val="720"/>
              <a:buNone/>
              <a:defRPr sz="900"/>
            </a:lvl3pPr>
            <a:lvl4pPr marL="1828800" lvl="3" indent="-228600" algn="l" rtl="0">
              <a:spcBef>
                <a:spcPts val="750"/>
              </a:spcBef>
              <a:spcAft>
                <a:spcPct val="0"/>
              </a:spcAft>
              <a:buSzPts val="600"/>
              <a:buNone/>
              <a:defRPr sz="750"/>
            </a:lvl4pPr>
            <a:lvl5pPr marL="2286000" lvl="4" indent="-228600" algn="l" rtl="0">
              <a:spcBef>
                <a:spcPts val="750"/>
              </a:spcBef>
              <a:spcAft>
                <a:spcPct val="0"/>
              </a:spcAft>
              <a:buSzPts val="600"/>
              <a:buNone/>
              <a:defRPr sz="750"/>
            </a:lvl5pPr>
            <a:lvl6pPr marL="2743200" lvl="5" indent="-228600" algn="l" rtl="0">
              <a:spcBef>
                <a:spcPts val="750"/>
              </a:spcBef>
              <a:spcAft>
                <a:spcPct val="0"/>
              </a:spcAft>
              <a:buSzPts val="600"/>
              <a:buNone/>
              <a:defRPr sz="750"/>
            </a:lvl6pPr>
            <a:lvl7pPr marL="3200400" lvl="6" indent="-228600" algn="l" rtl="0">
              <a:spcBef>
                <a:spcPts val="750"/>
              </a:spcBef>
              <a:spcAft>
                <a:spcPct val="0"/>
              </a:spcAft>
              <a:buSzPts val="600"/>
              <a:buNone/>
              <a:defRPr sz="750"/>
            </a:lvl7pPr>
            <a:lvl8pPr marL="3657600" lvl="7" indent="-228600" algn="l" rtl="0">
              <a:spcBef>
                <a:spcPts val="750"/>
              </a:spcBef>
              <a:spcAft>
                <a:spcPct val="0"/>
              </a:spcAft>
              <a:buSzPts val="600"/>
              <a:buNone/>
              <a:defRPr sz="750"/>
            </a:lvl8pPr>
            <a:lvl9pPr marL="4114800" lvl="8" indent="-228600" algn="l" rtl="0">
              <a:spcBef>
                <a:spcPts val="750"/>
              </a:spcBef>
              <a:spcAft>
                <a:spcPct val="0"/>
              </a:spcAft>
              <a:buSzPts val="600"/>
              <a:buNone/>
              <a:defRPr sz="750"/>
            </a:lvl9pPr>
          </a:lstStyle>
          <a:p>
            <a:endParaRPr/>
          </a:p>
        </p:txBody>
      </p:sp>
      <p:sp>
        <p:nvSpPr>
          <p:cNvPr id="86" name="Google Shape;86;p10"/>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87" name="Google Shape;87;p10"/>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88" name="Google Shape;88;p10"/>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508001" y="3600450"/>
            <a:ext cx="6447600" cy="425100"/>
          </a:xfrm>
          <a:prstGeom prst="rect">
            <a:avLst/>
          </a:prstGeom>
          <a:noFill/>
          <a:ln>
            <a:noFill/>
          </a:ln>
        </p:spPr>
        <p:txBody>
          <a:bodyPr spcFirstLastPara="1" wrap="square" lIns="91425" tIns="45700" rIns="91425" bIns="45700" anchor="b" anchorCtr="0">
            <a:normAutofit/>
          </a:bodyPr>
          <a:lstStyle>
            <a:lvl1pPr lvl="0" algn="l" rtl="0">
              <a:spcBef>
                <a:spcPct val="0"/>
              </a:spcBef>
              <a:spcAft>
                <a:spcPct val="0"/>
              </a:spcAft>
              <a:buClr>
                <a:schemeClr val="accent1"/>
              </a:buClr>
              <a:buSzPts val="1800"/>
              <a:buFont typeface="Trebuchet MS"/>
              <a:buNone/>
              <a:defRPr sz="1800" b="0"/>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91" name="Google Shape;91;p11"/>
          <p:cNvSpPr>
            <a:spLocks noGrp="1"/>
          </p:cNvSpPr>
          <p:nvPr>
            <p:ph type="pic" idx="2"/>
          </p:nvPr>
        </p:nvSpPr>
        <p:spPr>
          <a:xfrm>
            <a:off x="508001" y="457200"/>
            <a:ext cx="6447600" cy="2884200"/>
          </a:xfrm>
          <a:prstGeom prst="rect">
            <a:avLst/>
          </a:prstGeom>
          <a:noFill/>
          <a:ln>
            <a:noFill/>
          </a:ln>
        </p:spPr>
        <p:txBody>
          <a:bodyPr/>
          <a:lstStyle/>
          <a:p>
            <a:endParaRPr/>
          </a:p>
        </p:txBody>
      </p:sp>
      <p:sp>
        <p:nvSpPr>
          <p:cNvPr id="92" name="Google Shape;92;p11"/>
          <p:cNvSpPr txBox="1">
            <a:spLocks noGrp="1"/>
          </p:cNvSpPr>
          <p:nvPr>
            <p:ph type="body" idx="1"/>
          </p:nvPr>
        </p:nvSpPr>
        <p:spPr>
          <a:xfrm>
            <a:off x="508001" y="4025504"/>
            <a:ext cx="6447600" cy="5055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720"/>
              <a:buNone/>
              <a:defRPr sz="900"/>
            </a:lvl1pPr>
            <a:lvl2pPr marL="914400" lvl="1" indent="-228600" algn="l" rtl="0">
              <a:spcBef>
                <a:spcPts val="750"/>
              </a:spcBef>
              <a:spcAft>
                <a:spcPct val="0"/>
              </a:spcAft>
              <a:buSzPts val="720"/>
              <a:buNone/>
              <a:defRPr sz="900"/>
            </a:lvl2pPr>
            <a:lvl3pPr marL="1371600" lvl="2" indent="-228600" algn="l" rtl="0">
              <a:spcBef>
                <a:spcPts val="750"/>
              </a:spcBef>
              <a:spcAft>
                <a:spcPct val="0"/>
              </a:spcAft>
              <a:buSzPts val="600"/>
              <a:buNone/>
              <a:defRPr sz="750"/>
            </a:lvl3pPr>
            <a:lvl4pPr marL="1828800" lvl="3" indent="-228600" algn="l" rtl="0">
              <a:spcBef>
                <a:spcPts val="750"/>
              </a:spcBef>
              <a:spcAft>
                <a:spcPct val="0"/>
              </a:spcAft>
              <a:buSzPts val="540"/>
              <a:buNone/>
              <a:defRPr sz="675"/>
            </a:lvl4pPr>
            <a:lvl5pPr marL="2286000" lvl="4" indent="-228600" algn="l" rtl="0">
              <a:spcBef>
                <a:spcPts val="750"/>
              </a:spcBef>
              <a:spcAft>
                <a:spcPct val="0"/>
              </a:spcAft>
              <a:buSzPts val="540"/>
              <a:buNone/>
              <a:defRPr sz="675"/>
            </a:lvl5pPr>
            <a:lvl6pPr marL="2743200" lvl="5" indent="-228600" algn="l" rtl="0">
              <a:spcBef>
                <a:spcPts val="750"/>
              </a:spcBef>
              <a:spcAft>
                <a:spcPct val="0"/>
              </a:spcAft>
              <a:buSzPts val="540"/>
              <a:buNone/>
              <a:defRPr sz="675"/>
            </a:lvl6pPr>
            <a:lvl7pPr marL="3200400" lvl="6" indent="-228600" algn="l" rtl="0">
              <a:spcBef>
                <a:spcPts val="750"/>
              </a:spcBef>
              <a:spcAft>
                <a:spcPct val="0"/>
              </a:spcAft>
              <a:buSzPts val="540"/>
              <a:buNone/>
              <a:defRPr sz="675"/>
            </a:lvl7pPr>
            <a:lvl8pPr marL="3657600" lvl="7" indent="-228600" algn="l" rtl="0">
              <a:spcBef>
                <a:spcPts val="750"/>
              </a:spcBef>
              <a:spcAft>
                <a:spcPct val="0"/>
              </a:spcAft>
              <a:buSzPts val="540"/>
              <a:buNone/>
              <a:defRPr sz="675"/>
            </a:lvl8pPr>
            <a:lvl9pPr marL="4114800" lvl="8" indent="-228600" algn="l" rtl="0">
              <a:spcBef>
                <a:spcPts val="750"/>
              </a:spcBef>
              <a:spcAft>
                <a:spcPct val="0"/>
              </a:spcAft>
              <a:buSzPts val="540"/>
              <a:buNone/>
              <a:defRPr sz="675"/>
            </a:lvl9pPr>
          </a:lstStyle>
          <a:p>
            <a:endParaRPr/>
          </a:p>
        </p:txBody>
      </p:sp>
      <p:sp>
        <p:nvSpPr>
          <p:cNvPr id="93" name="Google Shape;93;p11"/>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94" name="Google Shape;94;p11"/>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95" name="Google Shape;95;p11"/>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508001" y="457200"/>
            <a:ext cx="6447600" cy="2552700"/>
          </a:xfrm>
          <a:prstGeom prst="rect">
            <a:avLst/>
          </a:prstGeom>
          <a:noFill/>
          <a:ln>
            <a:noFill/>
          </a:ln>
        </p:spPr>
        <p:txBody>
          <a:bodyPr spcFirstLastPara="1" wrap="square" lIns="91425" tIns="45700" rIns="91425" bIns="45700" anchor="ctr" anchorCtr="0">
            <a:normAutofit/>
          </a:bodyPr>
          <a:lstStyle>
            <a:lvl1pPr lvl="0" algn="l" rtl="0">
              <a:spcBef>
                <a:spcPct val="0"/>
              </a:spcBef>
              <a:spcAft>
                <a:spcPct val="0"/>
              </a:spcAft>
              <a:buClr>
                <a:schemeClr val="accent1"/>
              </a:buClr>
              <a:buSzPts val="3300"/>
              <a:buFont typeface="Trebuchet MS"/>
              <a:buNone/>
              <a:defRPr sz="33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98" name="Google Shape;98;p12"/>
          <p:cNvSpPr txBox="1">
            <a:spLocks noGrp="1"/>
          </p:cNvSpPr>
          <p:nvPr>
            <p:ph type="body" idx="1"/>
          </p:nvPr>
        </p:nvSpPr>
        <p:spPr>
          <a:xfrm>
            <a:off x="508001" y="3352800"/>
            <a:ext cx="6447600" cy="1178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750"/>
              </a:spcBef>
              <a:spcAft>
                <a:spcPct val="0"/>
              </a:spcAft>
              <a:buSzPts val="1080"/>
              <a:buNone/>
              <a:defRPr sz="1350">
                <a:solidFill>
                  <a:srgbClr val="3F3F3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99" name="Google Shape;99;p12"/>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00" name="Google Shape;100;p12"/>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01" name="Google Shape;101;p12"/>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698500" y="457200"/>
            <a:ext cx="6070500" cy="2267100"/>
          </a:xfrm>
          <a:prstGeom prst="rect">
            <a:avLst/>
          </a:prstGeom>
          <a:noFill/>
          <a:ln>
            <a:noFill/>
          </a:ln>
        </p:spPr>
        <p:txBody>
          <a:bodyPr spcFirstLastPara="1" wrap="square" lIns="91425" tIns="45700" rIns="91425" bIns="45700" anchor="ctr" anchorCtr="0">
            <a:normAutofit/>
          </a:bodyPr>
          <a:lstStyle>
            <a:lvl1pPr lvl="0" algn="l" rtl="0">
              <a:spcBef>
                <a:spcPct val="0"/>
              </a:spcBef>
              <a:spcAft>
                <a:spcPct val="0"/>
              </a:spcAft>
              <a:buClr>
                <a:schemeClr val="accent1"/>
              </a:buClr>
              <a:buSzPts val="3300"/>
              <a:buFont typeface="Trebuchet MS"/>
              <a:buNone/>
              <a:defRPr sz="33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04" name="Google Shape;104;p13"/>
          <p:cNvSpPr txBox="1">
            <a:spLocks noGrp="1"/>
          </p:cNvSpPr>
          <p:nvPr>
            <p:ph type="body" idx="1"/>
          </p:nvPr>
        </p:nvSpPr>
        <p:spPr>
          <a:xfrm>
            <a:off x="1024604" y="2724150"/>
            <a:ext cx="5418300" cy="285900"/>
          </a:xfrm>
          <a:prstGeom prst="rect">
            <a:avLst/>
          </a:prstGeom>
          <a:noFill/>
          <a:ln>
            <a:noFill/>
          </a:ln>
        </p:spPr>
        <p:txBody>
          <a:bodyPr spcFirstLastPara="1" wrap="square" lIns="91425" tIns="45700" rIns="91425" bIns="45700" anchor="ctr" anchorCtr="0">
            <a:noAutofit/>
          </a:bodyPr>
          <a:lstStyle>
            <a:lvl1pPr marL="457200" lvl="0" indent="-228600" algn="l" rtl="0">
              <a:spcBef>
                <a:spcPts val="750"/>
              </a:spcBef>
              <a:spcAft>
                <a:spcPct val="0"/>
              </a:spcAft>
              <a:buSzPts val="960"/>
              <a:buFont typeface="Trebuchet MS"/>
              <a:buNone/>
              <a:defRPr sz="1200">
                <a:solidFill>
                  <a:srgbClr val="7F7F7F"/>
                </a:solidFill>
              </a:defRPr>
            </a:lvl1pPr>
            <a:lvl2pPr marL="914400" lvl="1" indent="-228600" algn="l" rtl="0">
              <a:spcBef>
                <a:spcPts val="750"/>
              </a:spcBef>
              <a:spcAft>
                <a:spcPct val="0"/>
              </a:spcAft>
              <a:buSzPts val="960"/>
              <a:buFont typeface="Trebuchet MS"/>
              <a:buNone/>
              <a:defRPr/>
            </a:lvl2pPr>
            <a:lvl3pPr marL="1371600" lvl="2" indent="-228600" algn="l" rtl="0">
              <a:spcBef>
                <a:spcPts val="750"/>
              </a:spcBef>
              <a:spcAft>
                <a:spcPct val="0"/>
              </a:spcAft>
              <a:buSzPts val="840"/>
              <a:buFont typeface="Trebuchet MS"/>
              <a:buNone/>
              <a:defRPr/>
            </a:lvl3pPr>
            <a:lvl4pPr marL="1828800" lvl="3" indent="-228600" algn="l" rtl="0">
              <a:spcBef>
                <a:spcPts val="750"/>
              </a:spcBef>
              <a:spcAft>
                <a:spcPct val="0"/>
              </a:spcAft>
              <a:buSzPts val="720"/>
              <a:buFont typeface="Trebuchet MS"/>
              <a:buNone/>
              <a:defRPr/>
            </a:lvl4pPr>
            <a:lvl5pPr marL="2286000" lvl="4" indent="-228600" algn="l" rtl="0">
              <a:spcBef>
                <a:spcPts val="750"/>
              </a:spcBef>
              <a:spcAft>
                <a:spcPct val="0"/>
              </a:spcAft>
              <a:buSzPts val="720"/>
              <a:buFont typeface="Trebuchet MS"/>
              <a:buNone/>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105" name="Google Shape;105;p13"/>
          <p:cNvSpPr txBox="1">
            <a:spLocks noGrp="1"/>
          </p:cNvSpPr>
          <p:nvPr>
            <p:ph type="body" idx="2"/>
          </p:nvPr>
        </p:nvSpPr>
        <p:spPr>
          <a:xfrm>
            <a:off x="508001" y="3352800"/>
            <a:ext cx="6447600" cy="1178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750"/>
              </a:spcBef>
              <a:spcAft>
                <a:spcPct val="0"/>
              </a:spcAft>
              <a:buSzPts val="1080"/>
              <a:buNone/>
              <a:defRPr sz="1350">
                <a:solidFill>
                  <a:srgbClr val="3F3F3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106" name="Google Shape;106;p13"/>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07" name="Google Shape;107;p13"/>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08" name="Google Shape;108;p13"/>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
        <p:nvSpPr>
          <p:cNvPr id="109" name="Google Shape;109;p13"/>
          <p:cNvSpPr txBox="1"/>
          <p:nvPr/>
        </p:nvSpPr>
        <p:spPr>
          <a:xfrm>
            <a:off x="406403" y="592784"/>
            <a:ext cx="457200" cy="4386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6000">
                <a:solidFill>
                  <a:srgbClr val="BFE471"/>
                </a:solidFill>
                <a:latin typeface="Arial"/>
                <a:ea typeface="Arial"/>
                <a:cs typeface="Arial"/>
                <a:sym typeface="Arial"/>
              </a:rPr>
              <a:t>“</a:t>
            </a:r>
            <a:endParaRPr/>
          </a:p>
        </p:txBody>
      </p:sp>
      <p:sp>
        <p:nvSpPr>
          <p:cNvPr id="110" name="Google Shape;110;p13"/>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6000">
                <a:solidFill>
                  <a:srgbClr val="BFE471"/>
                </a:solidFill>
                <a:latin typeface="Arial"/>
                <a:ea typeface="Arial"/>
                <a:cs typeface="Arial"/>
                <a:sym typeface="Arial"/>
              </a:rPr>
              <a:t>”</a:t>
            </a:r>
            <a:endParaRPr sz="1350">
              <a:solidFill>
                <a:srgbClr val="BFE471"/>
              </a:solidFill>
              <a:latin typeface="Arial"/>
              <a:ea typeface="Arial"/>
              <a:cs typeface="Arial"/>
              <a:sym typeface="Aria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508001" y="1448991"/>
            <a:ext cx="6447600" cy="1946700"/>
          </a:xfrm>
          <a:prstGeom prst="rect">
            <a:avLst/>
          </a:prstGeom>
          <a:noFill/>
          <a:ln>
            <a:noFill/>
          </a:ln>
        </p:spPr>
        <p:txBody>
          <a:bodyPr spcFirstLastPara="1" wrap="square" lIns="91425" tIns="45700" rIns="91425" bIns="45700" anchor="b" anchorCtr="0">
            <a:normAutofit/>
          </a:bodyPr>
          <a:lstStyle>
            <a:lvl1pPr lvl="0" algn="l" rtl="0">
              <a:spcBef>
                <a:spcPct val="0"/>
              </a:spcBef>
              <a:spcAft>
                <a:spcPct val="0"/>
              </a:spcAft>
              <a:buClr>
                <a:schemeClr val="accent1"/>
              </a:buClr>
              <a:buSzPts val="3300"/>
              <a:buFont typeface="Trebuchet MS"/>
              <a:buNone/>
              <a:defRPr sz="33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13" name="Google Shape;113;p14"/>
          <p:cNvSpPr txBox="1">
            <a:spLocks noGrp="1"/>
          </p:cNvSpPr>
          <p:nvPr>
            <p:ph type="body" idx="1"/>
          </p:nvPr>
        </p:nvSpPr>
        <p:spPr>
          <a:xfrm>
            <a:off x="508001" y="3395586"/>
            <a:ext cx="6447600" cy="11355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1080"/>
              <a:buNone/>
              <a:defRPr sz="1350">
                <a:solidFill>
                  <a:srgbClr val="3F3F3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114" name="Google Shape;114;p14"/>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15" name="Google Shape;115;p14"/>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16" name="Google Shape;116;p14"/>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698500" y="457200"/>
            <a:ext cx="6070500" cy="2267100"/>
          </a:xfrm>
          <a:prstGeom prst="rect">
            <a:avLst/>
          </a:prstGeom>
          <a:noFill/>
          <a:ln>
            <a:noFill/>
          </a:ln>
        </p:spPr>
        <p:txBody>
          <a:bodyPr spcFirstLastPara="1" wrap="square" lIns="91425" tIns="45700" rIns="91425" bIns="45700" anchor="ctr" anchorCtr="0">
            <a:normAutofit/>
          </a:bodyPr>
          <a:lstStyle>
            <a:lvl1pPr lvl="0" algn="l" rtl="0">
              <a:spcBef>
                <a:spcPct val="0"/>
              </a:spcBef>
              <a:spcAft>
                <a:spcPct val="0"/>
              </a:spcAft>
              <a:buClr>
                <a:schemeClr val="accent1"/>
              </a:buClr>
              <a:buSzPts val="3300"/>
              <a:buFont typeface="Trebuchet MS"/>
              <a:buNone/>
              <a:defRPr sz="33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19" name="Google Shape;119;p15"/>
          <p:cNvSpPr txBox="1">
            <a:spLocks noGrp="1"/>
          </p:cNvSpPr>
          <p:nvPr>
            <p:ph type="body" idx="1"/>
          </p:nvPr>
        </p:nvSpPr>
        <p:spPr>
          <a:xfrm>
            <a:off x="507999" y="3009900"/>
            <a:ext cx="6447600" cy="385800"/>
          </a:xfrm>
          <a:prstGeom prst="rect">
            <a:avLst/>
          </a:prstGeom>
          <a:noFill/>
          <a:ln>
            <a:noFill/>
          </a:ln>
        </p:spPr>
        <p:txBody>
          <a:bodyPr spcFirstLastPara="1" wrap="square" lIns="91425" tIns="45700" rIns="91425" bIns="45700" anchor="b" anchorCtr="0">
            <a:noAutofit/>
          </a:bodyPr>
          <a:lstStyle>
            <a:lvl1pPr marL="457200" lvl="0" indent="-228600" algn="l" rtl="0">
              <a:spcBef>
                <a:spcPts val="750"/>
              </a:spcBef>
              <a:spcAft>
                <a:spcPct val="0"/>
              </a:spcAft>
              <a:buSzPts val="1440"/>
              <a:buFont typeface="Trebuchet MS"/>
              <a:buNone/>
              <a:defRPr sz="1800">
                <a:solidFill>
                  <a:srgbClr val="3F3F3F"/>
                </a:solidFill>
              </a:defRPr>
            </a:lvl1pPr>
            <a:lvl2pPr marL="914400" lvl="1" indent="-228600" algn="l" rtl="0">
              <a:spcBef>
                <a:spcPts val="750"/>
              </a:spcBef>
              <a:spcAft>
                <a:spcPct val="0"/>
              </a:spcAft>
              <a:buSzPts val="960"/>
              <a:buFont typeface="Trebuchet MS"/>
              <a:buNone/>
              <a:defRPr/>
            </a:lvl2pPr>
            <a:lvl3pPr marL="1371600" lvl="2" indent="-228600" algn="l" rtl="0">
              <a:spcBef>
                <a:spcPts val="750"/>
              </a:spcBef>
              <a:spcAft>
                <a:spcPct val="0"/>
              </a:spcAft>
              <a:buSzPts val="840"/>
              <a:buFont typeface="Trebuchet MS"/>
              <a:buNone/>
              <a:defRPr/>
            </a:lvl3pPr>
            <a:lvl4pPr marL="1828800" lvl="3" indent="-228600" algn="l" rtl="0">
              <a:spcBef>
                <a:spcPts val="750"/>
              </a:spcBef>
              <a:spcAft>
                <a:spcPct val="0"/>
              </a:spcAft>
              <a:buSzPts val="720"/>
              <a:buFont typeface="Trebuchet MS"/>
              <a:buNone/>
              <a:defRPr/>
            </a:lvl4pPr>
            <a:lvl5pPr marL="2286000" lvl="4" indent="-228600" algn="l" rtl="0">
              <a:spcBef>
                <a:spcPts val="750"/>
              </a:spcBef>
              <a:spcAft>
                <a:spcPct val="0"/>
              </a:spcAft>
              <a:buSzPts val="720"/>
              <a:buFont typeface="Trebuchet MS"/>
              <a:buNone/>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120" name="Google Shape;120;p15"/>
          <p:cNvSpPr txBox="1">
            <a:spLocks noGrp="1"/>
          </p:cNvSpPr>
          <p:nvPr>
            <p:ph type="body" idx="2"/>
          </p:nvPr>
        </p:nvSpPr>
        <p:spPr>
          <a:xfrm>
            <a:off x="508001" y="3395586"/>
            <a:ext cx="6447600" cy="11355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1080"/>
              <a:buNone/>
              <a:defRPr sz="1350">
                <a:solidFill>
                  <a:srgbClr val="7F7F7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121" name="Google Shape;121;p15"/>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22" name="Google Shape;122;p15"/>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23" name="Google Shape;123;p15"/>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
        <p:nvSpPr>
          <p:cNvPr id="124" name="Google Shape;124;p15"/>
          <p:cNvSpPr txBox="1"/>
          <p:nvPr/>
        </p:nvSpPr>
        <p:spPr>
          <a:xfrm>
            <a:off x="406403" y="592784"/>
            <a:ext cx="457200" cy="4386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6000">
                <a:solidFill>
                  <a:srgbClr val="BFE471"/>
                </a:solidFill>
                <a:latin typeface="Arial"/>
                <a:ea typeface="Arial"/>
                <a:cs typeface="Arial"/>
                <a:sym typeface="Arial"/>
              </a:rPr>
              <a:t>“</a:t>
            </a:r>
            <a:endParaRPr/>
          </a:p>
        </p:txBody>
      </p:sp>
      <p:sp>
        <p:nvSpPr>
          <p:cNvPr id="125" name="Google Shape;125;p15"/>
          <p:cNvSpPr txBox="1"/>
          <p:nvPr/>
        </p:nvSpPr>
        <p:spPr>
          <a:xfrm>
            <a:off x="6669758" y="2164917"/>
            <a:ext cx="457200" cy="438600"/>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r>
              <a:rPr lang="en-US" sz="6000">
                <a:solidFill>
                  <a:srgbClr val="BFE471"/>
                </a:solidFill>
                <a:latin typeface="Arial"/>
                <a:ea typeface="Arial"/>
                <a:cs typeface="Arial"/>
                <a:sym typeface="Arial"/>
              </a:rPr>
              <a:t>”</a:t>
            </a:r>
            <a:endParaRP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514350" y="457200"/>
            <a:ext cx="6441300" cy="2267100"/>
          </a:xfrm>
          <a:prstGeom prst="rect">
            <a:avLst/>
          </a:prstGeom>
          <a:noFill/>
          <a:ln>
            <a:noFill/>
          </a:ln>
        </p:spPr>
        <p:txBody>
          <a:bodyPr spcFirstLastPara="1" wrap="square" lIns="91425" tIns="45700" rIns="91425" bIns="45700" anchor="ctr" anchorCtr="0">
            <a:normAutofit/>
          </a:bodyPr>
          <a:lstStyle>
            <a:lvl1pPr lvl="0" algn="l" rtl="0">
              <a:spcBef>
                <a:spcPct val="0"/>
              </a:spcBef>
              <a:spcAft>
                <a:spcPct val="0"/>
              </a:spcAft>
              <a:buClr>
                <a:schemeClr val="accent1"/>
              </a:buClr>
              <a:buSzPts val="3300"/>
              <a:buFont typeface="Trebuchet MS"/>
              <a:buNone/>
              <a:defRPr sz="3300" b="0" cap="none"/>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28" name="Google Shape;128;p16"/>
          <p:cNvSpPr txBox="1">
            <a:spLocks noGrp="1"/>
          </p:cNvSpPr>
          <p:nvPr>
            <p:ph type="body" idx="1"/>
          </p:nvPr>
        </p:nvSpPr>
        <p:spPr>
          <a:xfrm>
            <a:off x="507999" y="3009900"/>
            <a:ext cx="6447600" cy="385800"/>
          </a:xfrm>
          <a:prstGeom prst="rect">
            <a:avLst/>
          </a:prstGeom>
          <a:noFill/>
          <a:ln>
            <a:noFill/>
          </a:ln>
        </p:spPr>
        <p:txBody>
          <a:bodyPr spcFirstLastPara="1" wrap="square" lIns="91425" tIns="45700" rIns="91425" bIns="45700" anchor="b" anchorCtr="0">
            <a:noAutofit/>
          </a:bodyPr>
          <a:lstStyle>
            <a:lvl1pPr marL="457200" lvl="0" indent="-228600" algn="l" rtl="0">
              <a:spcBef>
                <a:spcPts val="750"/>
              </a:spcBef>
              <a:spcAft>
                <a:spcPct val="0"/>
              </a:spcAft>
              <a:buSzPts val="1440"/>
              <a:buFont typeface="Trebuchet MS"/>
              <a:buNone/>
              <a:defRPr sz="1800">
                <a:solidFill>
                  <a:schemeClr val="accent1"/>
                </a:solidFill>
              </a:defRPr>
            </a:lvl1pPr>
            <a:lvl2pPr marL="914400" lvl="1" indent="-228600" algn="l" rtl="0">
              <a:spcBef>
                <a:spcPts val="750"/>
              </a:spcBef>
              <a:spcAft>
                <a:spcPct val="0"/>
              </a:spcAft>
              <a:buSzPts val="960"/>
              <a:buFont typeface="Trebuchet MS"/>
              <a:buNone/>
              <a:defRPr/>
            </a:lvl2pPr>
            <a:lvl3pPr marL="1371600" lvl="2" indent="-228600" algn="l" rtl="0">
              <a:spcBef>
                <a:spcPts val="750"/>
              </a:spcBef>
              <a:spcAft>
                <a:spcPct val="0"/>
              </a:spcAft>
              <a:buSzPts val="840"/>
              <a:buFont typeface="Trebuchet MS"/>
              <a:buNone/>
              <a:defRPr/>
            </a:lvl3pPr>
            <a:lvl4pPr marL="1828800" lvl="3" indent="-228600" algn="l" rtl="0">
              <a:spcBef>
                <a:spcPts val="750"/>
              </a:spcBef>
              <a:spcAft>
                <a:spcPct val="0"/>
              </a:spcAft>
              <a:buSzPts val="720"/>
              <a:buFont typeface="Trebuchet MS"/>
              <a:buNone/>
              <a:defRPr/>
            </a:lvl4pPr>
            <a:lvl5pPr marL="2286000" lvl="4" indent="-228600" algn="l" rtl="0">
              <a:spcBef>
                <a:spcPts val="750"/>
              </a:spcBef>
              <a:spcAft>
                <a:spcPct val="0"/>
              </a:spcAft>
              <a:buSzPts val="720"/>
              <a:buFont typeface="Trebuchet MS"/>
              <a:buNone/>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129" name="Google Shape;129;p16"/>
          <p:cNvSpPr txBox="1">
            <a:spLocks noGrp="1"/>
          </p:cNvSpPr>
          <p:nvPr>
            <p:ph type="body" idx="2"/>
          </p:nvPr>
        </p:nvSpPr>
        <p:spPr>
          <a:xfrm>
            <a:off x="508001" y="3395586"/>
            <a:ext cx="6447600" cy="1135500"/>
          </a:xfrm>
          <a:prstGeom prst="rect">
            <a:avLst/>
          </a:prstGeom>
          <a:noFill/>
          <a:ln>
            <a:noFill/>
          </a:ln>
        </p:spPr>
        <p:txBody>
          <a:bodyPr spcFirstLastPara="1" wrap="square" lIns="91425" tIns="45700" rIns="91425" bIns="45700" anchor="t" anchorCtr="0">
            <a:normAutofit/>
          </a:bodyPr>
          <a:lstStyle>
            <a:lvl1pPr marL="457200" lvl="0" indent="-228600" algn="l" rtl="0">
              <a:spcBef>
                <a:spcPts val="750"/>
              </a:spcBef>
              <a:spcAft>
                <a:spcPct val="0"/>
              </a:spcAft>
              <a:buSzPts val="1080"/>
              <a:buNone/>
              <a:defRPr sz="1350">
                <a:solidFill>
                  <a:srgbClr val="7F7F7F"/>
                </a:solidFill>
              </a:defRPr>
            </a:lvl1pPr>
            <a:lvl2pPr marL="914400" lvl="1" indent="-228600" algn="l" rtl="0">
              <a:spcBef>
                <a:spcPts val="750"/>
              </a:spcBef>
              <a:spcAft>
                <a:spcPct val="0"/>
              </a:spcAft>
              <a:buSzPts val="1080"/>
              <a:buNone/>
              <a:defRPr sz="1350">
                <a:solidFill>
                  <a:srgbClr val="888888"/>
                </a:solidFill>
              </a:defRPr>
            </a:lvl2pPr>
            <a:lvl3pPr marL="1371600" lvl="2" indent="-228600" algn="l" rtl="0">
              <a:spcBef>
                <a:spcPts val="750"/>
              </a:spcBef>
              <a:spcAft>
                <a:spcPct val="0"/>
              </a:spcAft>
              <a:buSzPts val="960"/>
              <a:buNone/>
              <a:defRPr sz="1200">
                <a:solidFill>
                  <a:srgbClr val="888888"/>
                </a:solidFill>
              </a:defRPr>
            </a:lvl3pPr>
            <a:lvl4pPr marL="1828800" lvl="3" indent="-228600" algn="l" rtl="0">
              <a:spcBef>
                <a:spcPts val="750"/>
              </a:spcBef>
              <a:spcAft>
                <a:spcPct val="0"/>
              </a:spcAft>
              <a:buSzPts val="840"/>
              <a:buNone/>
              <a:defRPr sz="1050">
                <a:solidFill>
                  <a:srgbClr val="888888"/>
                </a:solidFill>
              </a:defRPr>
            </a:lvl4pPr>
            <a:lvl5pPr marL="2286000" lvl="4" indent="-228600" algn="l" rtl="0">
              <a:spcBef>
                <a:spcPts val="750"/>
              </a:spcBef>
              <a:spcAft>
                <a:spcPct val="0"/>
              </a:spcAft>
              <a:buSzPts val="840"/>
              <a:buNone/>
              <a:defRPr sz="1050">
                <a:solidFill>
                  <a:srgbClr val="888888"/>
                </a:solidFill>
              </a:defRPr>
            </a:lvl5pPr>
            <a:lvl6pPr marL="2743200" lvl="5" indent="-228600" algn="l" rtl="0">
              <a:spcBef>
                <a:spcPts val="750"/>
              </a:spcBef>
              <a:spcAft>
                <a:spcPct val="0"/>
              </a:spcAft>
              <a:buSzPts val="840"/>
              <a:buNone/>
              <a:defRPr sz="1050">
                <a:solidFill>
                  <a:srgbClr val="888888"/>
                </a:solidFill>
              </a:defRPr>
            </a:lvl6pPr>
            <a:lvl7pPr marL="3200400" lvl="6" indent="-228600" algn="l" rtl="0">
              <a:spcBef>
                <a:spcPts val="750"/>
              </a:spcBef>
              <a:spcAft>
                <a:spcPct val="0"/>
              </a:spcAft>
              <a:buSzPts val="840"/>
              <a:buNone/>
              <a:defRPr sz="1050">
                <a:solidFill>
                  <a:srgbClr val="888888"/>
                </a:solidFill>
              </a:defRPr>
            </a:lvl7pPr>
            <a:lvl8pPr marL="3657600" lvl="7" indent="-228600" algn="l" rtl="0">
              <a:spcBef>
                <a:spcPts val="750"/>
              </a:spcBef>
              <a:spcAft>
                <a:spcPct val="0"/>
              </a:spcAft>
              <a:buSzPts val="840"/>
              <a:buNone/>
              <a:defRPr sz="1050">
                <a:solidFill>
                  <a:srgbClr val="888888"/>
                </a:solidFill>
              </a:defRPr>
            </a:lvl8pPr>
            <a:lvl9pPr marL="4114800" lvl="8" indent="-228600" algn="l" rtl="0">
              <a:spcBef>
                <a:spcPts val="750"/>
              </a:spcBef>
              <a:spcAft>
                <a:spcPct val="0"/>
              </a:spcAft>
              <a:buSzPts val="840"/>
              <a:buNone/>
              <a:defRPr sz="1050">
                <a:solidFill>
                  <a:srgbClr val="888888"/>
                </a:solidFill>
              </a:defRPr>
            </a:lvl9pPr>
          </a:lstStyle>
          <a:p>
            <a:endParaRPr/>
          </a:p>
        </p:txBody>
      </p:sp>
      <p:sp>
        <p:nvSpPr>
          <p:cNvPr id="130" name="Google Shape;130;p16"/>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31" name="Google Shape;131;p16"/>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32" name="Google Shape;132;p16"/>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lvl="0" algn="l" rtl="0">
              <a:spcBef>
                <a:spcPct val="0"/>
              </a:spcBef>
              <a:spcAft>
                <a:spcPct val="0"/>
              </a:spcAft>
              <a:buClr>
                <a:schemeClr val="accent1"/>
              </a:buClr>
              <a:buSzPts val="18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35" name="Google Shape;135;p17"/>
          <p:cNvSpPr txBox="1">
            <a:spLocks noGrp="1"/>
          </p:cNvSpPr>
          <p:nvPr>
            <p:ph type="body" idx="1"/>
          </p:nvPr>
        </p:nvSpPr>
        <p:spPr>
          <a:xfrm rot="5400000">
            <a:off x="2276402" y="-148058"/>
            <a:ext cx="2910600" cy="64476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136" name="Google Shape;136;p17"/>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37" name="Google Shape;137;p17"/>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38" name="Google Shape;138;p17"/>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15C63D29-B8C7-409F-84B9-C1E31BDE8485}" type="datetimeFigureOut">
              <a:rPr lang="en-US" smtClean="0"/>
              <a:t>1/16/2024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rot="5400000">
            <a:off x="4495662" y="1937250"/>
            <a:ext cx="3938700" cy="978600"/>
          </a:xfrm>
          <a:prstGeom prst="rect">
            <a:avLst/>
          </a:prstGeom>
          <a:noFill/>
          <a:ln>
            <a:noFill/>
          </a:ln>
        </p:spPr>
        <p:txBody>
          <a:bodyPr spcFirstLastPara="1" wrap="square" lIns="91425" tIns="45700" rIns="91425" bIns="45700" anchor="ctr" anchorCtr="0">
            <a:normAutofit/>
          </a:bodyPr>
          <a:lstStyle>
            <a:lvl1pPr lvl="0" algn="l" rtl="0">
              <a:spcBef>
                <a:spcPct val="0"/>
              </a:spcBef>
              <a:spcAft>
                <a:spcPct val="0"/>
              </a:spcAft>
              <a:buClr>
                <a:schemeClr val="accent1"/>
              </a:buClr>
              <a:buSzPts val="18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41" name="Google Shape;141;p18"/>
          <p:cNvSpPr txBox="1">
            <a:spLocks noGrp="1"/>
          </p:cNvSpPr>
          <p:nvPr>
            <p:ph type="body" idx="1"/>
          </p:nvPr>
        </p:nvSpPr>
        <p:spPr>
          <a:xfrm rot="5400000">
            <a:off x="1186264" y="-220950"/>
            <a:ext cx="3938700" cy="5295000"/>
          </a:xfrm>
          <a:prstGeom prst="rect">
            <a:avLst/>
          </a:prstGeom>
          <a:noFill/>
          <a:ln>
            <a:noFill/>
          </a:ln>
        </p:spPr>
        <p:txBody>
          <a:bodyPr spcFirstLastPara="1" wrap="square" lIns="91425" tIns="45700" rIns="91425" bIns="45700" anchor="t" anchorCtr="0">
            <a:normAutofit/>
          </a:bodyPr>
          <a:lstStyle>
            <a:lvl1pPr marL="457200" lvl="0" indent="-320040" algn="l" rtl="0">
              <a:spcBef>
                <a:spcPts val="750"/>
              </a:spcBef>
              <a:spcAft>
                <a:spcPct val="0"/>
              </a:spcAft>
              <a:buSzPts val="1440"/>
              <a:buChar char="►"/>
              <a:defRPr/>
            </a:lvl1pPr>
            <a:lvl2pPr marL="914400" lvl="1" indent="-320040" algn="l" rtl="0">
              <a:spcBef>
                <a:spcPts val="750"/>
              </a:spcBef>
              <a:spcAft>
                <a:spcPct val="0"/>
              </a:spcAft>
              <a:buSzPts val="1440"/>
              <a:buChar char="►"/>
              <a:defRPr/>
            </a:lvl2pPr>
            <a:lvl3pPr marL="1371600" lvl="2" indent="-320039" algn="l" rtl="0">
              <a:spcBef>
                <a:spcPts val="750"/>
              </a:spcBef>
              <a:spcAft>
                <a:spcPct val="0"/>
              </a:spcAft>
              <a:buSzPts val="1440"/>
              <a:buChar char="►"/>
              <a:defRPr/>
            </a:lvl3pPr>
            <a:lvl4pPr marL="1828800" lvl="3" indent="-320039" algn="l" rtl="0">
              <a:spcBef>
                <a:spcPts val="750"/>
              </a:spcBef>
              <a:spcAft>
                <a:spcPct val="0"/>
              </a:spcAft>
              <a:buSzPts val="1440"/>
              <a:buChar char="►"/>
              <a:defRPr/>
            </a:lvl4pPr>
            <a:lvl5pPr marL="2286000" lvl="4" indent="-320039" algn="l" rtl="0">
              <a:spcBef>
                <a:spcPts val="750"/>
              </a:spcBef>
              <a:spcAft>
                <a:spcPct val="0"/>
              </a:spcAft>
              <a:buSzPts val="1440"/>
              <a:buChar char="►"/>
              <a:defRPr/>
            </a:lvl5pPr>
            <a:lvl6pPr marL="2743200" lvl="5" indent="-320039" algn="l" rtl="0">
              <a:spcBef>
                <a:spcPts val="750"/>
              </a:spcBef>
              <a:spcAft>
                <a:spcPct val="0"/>
              </a:spcAft>
              <a:buSzPts val="1440"/>
              <a:buChar char="►"/>
              <a:defRPr/>
            </a:lvl6pPr>
            <a:lvl7pPr marL="3200400" lvl="6" indent="-320039" algn="l" rtl="0">
              <a:spcBef>
                <a:spcPts val="750"/>
              </a:spcBef>
              <a:spcAft>
                <a:spcPct val="0"/>
              </a:spcAft>
              <a:buSzPts val="1440"/>
              <a:buChar char="►"/>
              <a:defRPr/>
            </a:lvl7pPr>
            <a:lvl8pPr marL="3657600" lvl="7" indent="-320040" algn="l" rtl="0">
              <a:spcBef>
                <a:spcPts val="750"/>
              </a:spcBef>
              <a:spcAft>
                <a:spcPct val="0"/>
              </a:spcAft>
              <a:buSzPts val="1440"/>
              <a:buChar char="►"/>
              <a:defRPr/>
            </a:lvl8pPr>
            <a:lvl9pPr marL="4114800" lvl="8" indent="-320040" algn="l" rtl="0">
              <a:spcBef>
                <a:spcPts val="750"/>
              </a:spcBef>
              <a:spcAft>
                <a:spcPct val="0"/>
              </a:spcAft>
              <a:buSzPts val="1440"/>
              <a:buChar char="►"/>
              <a:defRPr/>
            </a:lvl9pPr>
          </a:lstStyle>
          <a:p>
            <a:endParaRPr/>
          </a:p>
        </p:txBody>
      </p:sp>
      <p:sp>
        <p:nvSpPr>
          <p:cNvPr id="142" name="Google Shape;142;p18"/>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lvl1pPr lvl="0" algn="r"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43" name="Google Shape;143;p18"/>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lvl1pPr lvl="0" algn="l" rtl="0">
              <a:spcBef>
                <a:spcPct val="0"/>
              </a:spcBef>
              <a:spcAft>
                <a:spcPct val="0"/>
              </a:spcAft>
              <a:buSzPts val="1400"/>
              <a:buNone/>
              <a:defRPr/>
            </a:lvl1pPr>
            <a:lvl2pPr lvl="1" algn="l" rtl="0">
              <a:spcBef>
                <a:spcPct val="0"/>
              </a:spcBef>
              <a:spcAft>
                <a:spcPct val="0"/>
              </a:spcAft>
              <a:buSzPts val="1400"/>
              <a:buNone/>
              <a:defRPr/>
            </a:lvl2pPr>
            <a:lvl3pPr lvl="2" algn="l" rtl="0">
              <a:spcBef>
                <a:spcPct val="0"/>
              </a:spcBef>
              <a:spcAft>
                <a:spcPct val="0"/>
              </a:spcAft>
              <a:buSzPts val="1400"/>
              <a:buNone/>
              <a:defRPr/>
            </a:lvl3pPr>
            <a:lvl4pPr lvl="3" algn="l" rtl="0">
              <a:spcBef>
                <a:spcPct val="0"/>
              </a:spcBef>
              <a:spcAft>
                <a:spcPct val="0"/>
              </a:spcAft>
              <a:buSzPts val="1400"/>
              <a:buNone/>
              <a:defRPr/>
            </a:lvl4pPr>
            <a:lvl5pPr lvl="4" algn="l" rtl="0">
              <a:spcBef>
                <a:spcPct val="0"/>
              </a:spcBef>
              <a:spcAft>
                <a:spcPct val="0"/>
              </a:spcAft>
              <a:buSzPts val="1400"/>
              <a:buNone/>
              <a:defRPr/>
            </a:lvl5pPr>
            <a:lvl6pPr lvl="5" algn="l" rtl="0">
              <a:spcBef>
                <a:spcPct val="0"/>
              </a:spcBef>
              <a:spcAft>
                <a:spcPct val="0"/>
              </a:spcAft>
              <a:buSzPts val="1400"/>
              <a:buNone/>
              <a:defRPr/>
            </a:lvl6pPr>
            <a:lvl7pPr lvl="6" algn="l" rtl="0">
              <a:spcBef>
                <a:spcPct val="0"/>
              </a:spcBef>
              <a:spcAft>
                <a:spcPct val="0"/>
              </a:spcAft>
              <a:buSzPts val="1400"/>
              <a:buNone/>
              <a:defRPr/>
            </a:lvl7pPr>
            <a:lvl8pPr lvl="7" algn="l" rtl="0">
              <a:spcBef>
                <a:spcPct val="0"/>
              </a:spcBef>
              <a:spcAft>
                <a:spcPct val="0"/>
              </a:spcAft>
              <a:buSzPts val="1400"/>
              <a:buNone/>
              <a:defRPr/>
            </a:lvl8pPr>
            <a:lvl9pPr lvl="8" algn="l" rtl="0">
              <a:spcBef>
                <a:spcPct val="0"/>
              </a:spcBef>
              <a:spcAft>
                <a:spcPct val="0"/>
              </a:spcAft>
              <a:buSzPts val="1400"/>
              <a:buNone/>
              <a:defRPr/>
            </a:lvl9pPr>
          </a:lstStyle>
          <a:p>
            <a:endParaRPr/>
          </a:p>
        </p:txBody>
      </p:sp>
      <p:sp>
        <p:nvSpPr>
          <p:cNvPr id="144" name="Google Shape;144;p18"/>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lvl1pPr marL="38100" lvl="0" indent="0" algn="r" rtl="0">
              <a:lnSpc>
                <a:spcPct val="100000"/>
              </a:lnSpc>
              <a:spcBef>
                <a:spcPct val="0"/>
              </a:spcBef>
              <a:buNone/>
              <a:defRPr/>
            </a:lvl1pPr>
            <a:lvl2pPr marL="38100" lvl="1" indent="0" algn="r" rtl="0">
              <a:lnSpc>
                <a:spcPct val="100000"/>
              </a:lnSpc>
              <a:spcBef>
                <a:spcPct val="0"/>
              </a:spcBef>
              <a:buNone/>
              <a:defRPr/>
            </a:lvl2pPr>
            <a:lvl3pPr marL="38100" lvl="2" indent="0" algn="r" rtl="0">
              <a:lnSpc>
                <a:spcPct val="100000"/>
              </a:lnSpc>
              <a:spcBef>
                <a:spcPct val="0"/>
              </a:spcBef>
              <a:buNone/>
              <a:defRPr/>
            </a:lvl3pPr>
            <a:lvl4pPr marL="38100" lvl="3" indent="0" algn="r" rtl="0">
              <a:lnSpc>
                <a:spcPct val="100000"/>
              </a:lnSpc>
              <a:spcBef>
                <a:spcPct val="0"/>
              </a:spcBef>
              <a:buNone/>
              <a:defRPr/>
            </a:lvl4pPr>
            <a:lvl5pPr marL="38100" lvl="4" indent="0" algn="r" rtl="0">
              <a:lnSpc>
                <a:spcPct val="100000"/>
              </a:lnSpc>
              <a:spcBef>
                <a:spcPct val="0"/>
              </a:spcBef>
              <a:buNone/>
              <a:defRPr/>
            </a:lvl5pPr>
            <a:lvl6pPr marL="38100" lvl="5" indent="0" algn="r" rtl="0">
              <a:lnSpc>
                <a:spcPct val="100000"/>
              </a:lnSpc>
              <a:spcBef>
                <a:spcPct val="0"/>
              </a:spcBef>
              <a:buNone/>
              <a:defRPr/>
            </a:lvl6pPr>
            <a:lvl7pPr marL="38100" lvl="6" indent="0" algn="r" rtl="0">
              <a:lnSpc>
                <a:spcPct val="100000"/>
              </a:lnSpc>
              <a:spcBef>
                <a:spcPct val="0"/>
              </a:spcBef>
              <a:buNone/>
              <a:defRPr/>
            </a:lvl7pPr>
            <a:lvl8pPr marL="38100" lvl="7" indent="0" algn="r" rtl="0">
              <a:lnSpc>
                <a:spcPct val="100000"/>
              </a:lnSpc>
              <a:spcBef>
                <a:spcPct val="0"/>
              </a:spcBef>
              <a:buNone/>
              <a:defRPr/>
            </a:lvl8pPr>
            <a:lvl9pPr marL="38100" lvl="8" indent="0" algn="r" rtl="0">
              <a:lnSpc>
                <a:spcPct val="100000"/>
              </a:lnSpc>
              <a:spcBef>
                <a:spcPct val="0"/>
              </a:spcBef>
              <a:buNone/>
              <a:defRPr/>
            </a:lvl9pPr>
          </a:lstStyle>
          <a:p>
            <a:pPr marL="38100" lvl="0" indent="0" algn="r" rtl="0">
              <a:spcBef>
                <a:spcPct val="0"/>
              </a:spcBef>
              <a:spcAft>
                <a:spcPct val="0"/>
              </a:spcAft>
              <a:buNone/>
            </a:pPr>
            <a:fld id="{00000000-1234-1234-1234-123412341234}" type="slidenum">
              <a:rPr lang="en-US"/>
              <a:t>‹#›</a:t>
            </a:fld>
            <a:endParaRP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49"/>
            <a:ext cx="9143999" cy="5149850"/>
            <a:chOff x="0" y="-5954"/>
            <a:chExt cx="8572499" cy="4827985"/>
          </a:xfrm>
        </p:grpSpPr>
        <p:cxnSp>
          <p:nvCxnSpPr>
            <p:cNvPr id="32" name="Straight Connector 31"/>
            <p:cNvCxnSpPr/>
            <p:nvPr/>
          </p:nvCxnSpPr>
          <p:spPr>
            <a:xfrm>
              <a:off x="6588992" y="0"/>
              <a:ext cx="857250" cy="4822032"/>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0890" y="2588493"/>
              <a:ext cx="3349377" cy="223353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6455726" y="-5953"/>
              <a:ext cx="2114542" cy="4827985"/>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6" name="Rectangle 25"/>
            <p:cNvSpPr/>
            <p:nvPr/>
          </p:nvSpPr>
          <p:spPr>
            <a:xfrm>
              <a:off x="6752420" y="-5954"/>
              <a:ext cx="1820080" cy="4827985"/>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7" name="Isosceles Triangle 26"/>
            <p:cNvSpPr/>
            <p:nvPr/>
          </p:nvSpPr>
          <p:spPr>
            <a:xfrm>
              <a:off x="6280546" y="2143124"/>
              <a:ext cx="2291953" cy="2678906"/>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8" name="Rectangle 27"/>
            <p:cNvSpPr/>
            <p:nvPr/>
          </p:nvSpPr>
          <p:spPr>
            <a:xfrm>
              <a:off x="6563321" y="-5954"/>
              <a:ext cx="2006948" cy="4827985"/>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9" name="Rectangle 28"/>
            <p:cNvSpPr/>
            <p:nvPr/>
          </p:nvSpPr>
          <p:spPr>
            <a:xfrm>
              <a:off x="7663168" y="-5954"/>
              <a:ext cx="907097" cy="4827985"/>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30" name="Rectangle 29"/>
            <p:cNvSpPr/>
            <p:nvPr/>
          </p:nvSpPr>
          <p:spPr>
            <a:xfrm>
              <a:off x="7691483" y="-5953"/>
              <a:ext cx="878783" cy="4827985"/>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31" name="Isosceles Triangle 30"/>
            <p:cNvSpPr/>
            <p:nvPr/>
          </p:nvSpPr>
          <p:spPr>
            <a:xfrm>
              <a:off x="7292577" y="2524125"/>
              <a:ext cx="1277690" cy="2297906"/>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19" name="Isosceles Triangle 18"/>
            <p:cNvSpPr/>
            <p:nvPr/>
          </p:nvSpPr>
          <p:spPr>
            <a:xfrm rot="10800000">
              <a:off x="0" y="0"/>
              <a:ext cx="592450" cy="39840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grpSp>
      <p:sp>
        <p:nvSpPr>
          <p:cNvPr id="2" name="Title 1"/>
          <p:cNvSpPr>
            <a:spLocks noGrp="1"/>
          </p:cNvSpPr>
          <p:nvPr>
            <p:ph type="ctrTitle"/>
          </p:nvPr>
        </p:nvSpPr>
        <p:spPr>
          <a:xfrm>
            <a:off x="1130300" y="1803401"/>
            <a:ext cx="5825203" cy="1234726"/>
          </a:xfrm>
        </p:spPr>
        <p:txBody>
          <a:bodyPr anchor="b">
            <a:noAutofit/>
          </a:bodyPr>
          <a:lstStyle>
            <a:lvl1pPr algn="r">
              <a:defRPr sz="405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3" cy="822674"/>
          </a:xfrm>
        </p:spPr>
        <p:txBody>
          <a:bodyPr anchor="t"/>
          <a:lstStyle>
            <a:lvl1pPr marL="0" indent="0" algn="r">
              <a:buNone/>
              <a:defRPr>
                <a:solidFill>
                  <a:schemeClr val="tx1">
                    <a:lumMod val="50000"/>
                    <a:lumOff val="50000"/>
                  </a:schemeClr>
                </a:solidFill>
              </a:defRPr>
            </a:lvl1pPr>
            <a:lvl2pPr marL="342911" indent="0" algn="ctr">
              <a:buNone/>
              <a:defRPr>
                <a:solidFill>
                  <a:schemeClr val="tx1">
                    <a:tint val="75000"/>
                  </a:schemeClr>
                </a:solidFill>
              </a:defRPr>
            </a:lvl2pPr>
            <a:lvl3pPr marL="685821" indent="0" algn="ctr">
              <a:buNone/>
              <a:defRPr>
                <a:solidFill>
                  <a:schemeClr val="tx1">
                    <a:tint val="75000"/>
                  </a:schemeClr>
                </a:solidFill>
              </a:defRPr>
            </a:lvl3pPr>
            <a:lvl4pPr marL="1028732" indent="0" algn="ctr">
              <a:buNone/>
              <a:defRPr>
                <a:solidFill>
                  <a:schemeClr val="tx1">
                    <a:tint val="75000"/>
                  </a:schemeClr>
                </a:solidFill>
              </a:defRPr>
            </a:lvl4pPr>
            <a:lvl5pPr marL="1371643" indent="0" algn="ctr">
              <a:buNone/>
              <a:defRPr>
                <a:solidFill>
                  <a:schemeClr val="tx1">
                    <a:tint val="75000"/>
                  </a:schemeClr>
                </a:solidFill>
              </a:defRPr>
            </a:lvl5pPr>
            <a:lvl6pPr marL="1714553" indent="0" algn="ctr">
              <a:buNone/>
              <a:defRPr>
                <a:solidFill>
                  <a:schemeClr val="tx1">
                    <a:tint val="75000"/>
                  </a:schemeClr>
                </a:solidFill>
              </a:defRPr>
            </a:lvl6pPr>
            <a:lvl7pPr marL="2057464" indent="0" algn="ctr">
              <a:buNone/>
              <a:defRPr>
                <a:solidFill>
                  <a:schemeClr val="tx1">
                    <a:tint val="75000"/>
                  </a:schemeClr>
                </a:solidFill>
              </a:defRPr>
            </a:lvl7pPr>
            <a:lvl8pPr marL="2400375" indent="0" algn="ctr">
              <a:buNone/>
              <a:defRPr>
                <a:solidFill>
                  <a:schemeClr val="tx1">
                    <a:tint val="75000"/>
                  </a:schemeClr>
                </a:solidFill>
              </a:defRPr>
            </a:lvl8pPr>
            <a:lvl9pPr marL="27432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70525423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28D29-1ECB-41DF-951B-2A23F95AD026}"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a:p>
        </p:txBody>
      </p:sp>
    </p:spTree>
    <p:extLst>
      <p:ext uri="{BB962C8B-B14F-4D97-AF65-F5344CB8AC3E}">
        <p14:creationId xmlns:p14="http://schemas.microsoft.com/office/powerpoint/2010/main" val="2901681239"/>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2" y="2025650"/>
            <a:ext cx="6447501" cy="1369936"/>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508002" y="3395586"/>
            <a:ext cx="6447501" cy="645300"/>
          </a:xfrm>
        </p:spPr>
        <p:txBody>
          <a:bodyPr anchor="t"/>
          <a:lstStyle>
            <a:lvl1pPr marL="0" indent="0" algn="l">
              <a:buNone/>
              <a:defRPr sz="1500">
                <a:solidFill>
                  <a:schemeClr val="tx1">
                    <a:lumMod val="50000"/>
                    <a:lumOff val="50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7595207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1"/>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8"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77850019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8"/>
            <a:ext cx="3139218" cy="432196"/>
          </a:xfrm>
        </p:spPr>
        <p:txBody>
          <a:bodyPr anchor="b">
            <a:noAutofit/>
          </a:bodyPr>
          <a:lstStyle>
            <a:lvl1pPr marL="0" indent="0">
              <a:buNone/>
              <a:defRPr sz="1800" b="0"/>
            </a:lvl1pPr>
            <a:lvl2pPr marL="342911" indent="0">
              <a:buNone/>
              <a:defRPr sz="1500" b="1"/>
            </a:lvl2pPr>
            <a:lvl3pPr marL="685821" indent="0">
              <a:buNone/>
              <a:defRPr sz="1350" b="1"/>
            </a:lvl3pPr>
            <a:lvl4pPr marL="1028732" indent="0">
              <a:buNone/>
              <a:defRPr sz="1200" b="1"/>
            </a:lvl4pPr>
            <a:lvl5pPr marL="1371643" indent="0">
              <a:buNone/>
              <a:defRPr sz="1200" b="1"/>
            </a:lvl5pPr>
            <a:lvl6pPr marL="1714553" indent="0">
              <a:buNone/>
              <a:defRPr sz="1200" b="1"/>
            </a:lvl6pPr>
            <a:lvl7pPr marL="2057464" indent="0">
              <a:buNone/>
              <a:defRPr sz="1200" b="1"/>
            </a:lvl7pPr>
            <a:lvl8pPr marL="2400375" indent="0">
              <a:buNone/>
              <a:defRPr sz="1200" b="1"/>
            </a:lvl8pPr>
            <a:lvl9pPr marL="2743286"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8"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8"/>
            <a:ext cx="3139213" cy="432196"/>
          </a:xfrm>
        </p:spPr>
        <p:txBody>
          <a:bodyPr anchor="b">
            <a:noAutofit/>
          </a:bodyPr>
          <a:lstStyle>
            <a:lvl1pPr marL="0" indent="0">
              <a:buNone/>
              <a:defRPr sz="1800" b="0"/>
            </a:lvl1pPr>
            <a:lvl2pPr marL="342911" indent="0">
              <a:buNone/>
              <a:defRPr sz="1500" b="1"/>
            </a:lvl2pPr>
            <a:lvl3pPr marL="685821" indent="0">
              <a:buNone/>
              <a:defRPr sz="1350" b="1"/>
            </a:lvl3pPr>
            <a:lvl4pPr marL="1028732" indent="0">
              <a:buNone/>
              <a:defRPr sz="1200" b="1"/>
            </a:lvl4pPr>
            <a:lvl5pPr marL="1371643" indent="0">
              <a:buNone/>
              <a:defRPr sz="1200" b="1"/>
            </a:lvl5pPr>
            <a:lvl6pPr marL="1714553" indent="0">
              <a:buNone/>
              <a:defRPr sz="1200" b="1"/>
            </a:lvl6pPr>
            <a:lvl7pPr marL="2057464" indent="0">
              <a:buNone/>
              <a:defRPr sz="1200" b="1"/>
            </a:lvl7pPr>
            <a:lvl8pPr marL="2400375" indent="0">
              <a:buNone/>
              <a:defRPr sz="1200" b="1"/>
            </a:lvl8pPr>
            <a:lvl9pPr marL="274328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9"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80296055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22490" y="650240"/>
            <a:ext cx="9169779" cy="140885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576883933"/>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206457757"/>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23953"/>
            <a:ext cx="2890896" cy="958849"/>
          </a:xfrm>
        </p:spPr>
        <p:txBody>
          <a:bodyPr anchor="b">
            <a:normAutofit/>
          </a:bodyPr>
          <a:lstStyle>
            <a:lvl1pPr>
              <a:defRPr sz="1500"/>
            </a:lvl1pPr>
          </a:lstStyle>
          <a:p>
            <a:r>
              <a:rPr lang="en-US"/>
              <a:t>Click to edit Master title style</a:t>
            </a:r>
          </a:p>
        </p:txBody>
      </p:sp>
      <p:sp>
        <p:nvSpPr>
          <p:cNvPr id="3" name="Content Placeholder 2"/>
          <p:cNvSpPr>
            <a:spLocks noGrp="1"/>
          </p:cNvSpPr>
          <p:nvPr>
            <p:ph idx="1"/>
          </p:nvPr>
        </p:nvSpPr>
        <p:spPr>
          <a:xfrm>
            <a:off x="3570346" y="386194"/>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2082802"/>
            <a:ext cx="2890896" cy="1938337"/>
          </a:xfrm>
        </p:spPr>
        <p:txBody>
          <a:bodyPr>
            <a:normAutofit/>
          </a:bodyPr>
          <a:lstStyle>
            <a:lvl1pPr marL="0" indent="0">
              <a:buNone/>
              <a:defRPr sz="1050"/>
            </a:lvl1pPr>
            <a:lvl2pPr marL="342808" indent="0">
              <a:buNone/>
              <a:defRPr sz="1050"/>
            </a:lvl2pPr>
            <a:lvl3pPr marL="685616" indent="0">
              <a:buNone/>
              <a:defRPr sz="900"/>
            </a:lvl3pPr>
            <a:lvl4pPr marL="1028424" indent="0">
              <a:buNone/>
              <a:defRPr sz="750"/>
            </a:lvl4pPr>
            <a:lvl5pPr marL="1371231" indent="0">
              <a:buNone/>
              <a:defRPr sz="750"/>
            </a:lvl5pPr>
            <a:lvl6pPr marL="1714039" indent="0">
              <a:buNone/>
              <a:defRPr sz="750"/>
            </a:lvl6pPr>
            <a:lvl7pPr marL="2056847" indent="0">
              <a:buNone/>
              <a:defRPr sz="750"/>
            </a:lvl7pPr>
            <a:lvl8pPr marL="2399655" indent="0">
              <a:buNone/>
              <a:defRPr sz="750"/>
            </a:lvl8pPr>
            <a:lvl9pPr marL="2742463"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827696453"/>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8"/>
          </a:xfrm>
        </p:spPr>
        <p:txBody>
          <a:bodyPr anchor="t">
            <a:normAutofit/>
          </a:bodyPr>
          <a:lstStyle>
            <a:lvl1pPr marL="0" indent="0" algn="ctr">
              <a:buNone/>
              <a:defRPr sz="1200"/>
            </a:lvl1pPr>
            <a:lvl2pPr marL="342911" indent="0">
              <a:buNone/>
              <a:defRPr sz="1200"/>
            </a:lvl2pPr>
            <a:lvl3pPr marL="685821" indent="0">
              <a:buNone/>
              <a:defRPr sz="1200"/>
            </a:lvl3pPr>
            <a:lvl4pPr marL="1028732" indent="0">
              <a:buNone/>
              <a:defRPr sz="1200"/>
            </a:lvl4pPr>
            <a:lvl5pPr marL="1371643" indent="0">
              <a:buNone/>
              <a:defRPr sz="1200"/>
            </a:lvl5pPr>
            <a:lvl6pPr marL="1714553" indent="0">
              <a:buNone/>
              <a:defRPr sz="1200"/>
            </a:lvl6pPr>
            <a:lvl7pPr marL="2057464" indent="0">
              <a:buNone/>
              <a:defRPr sz="1200"/>
            </a:lvl7pPr>
            <a:lvl8pPr marL="2400375" indent="0">
              <a:buNone/>
              <a:defRPr sz="1200"/>
            </a:lvl8pPr>
            <a:lvl9pPr marL="2743286" indent="0">
              <a:buNone/>
              <a:defRPr sz="1200"/>
            </a:lvl9pPr>
          </a:lstStyle>
          <a:p>
            <a:r>
              <a:rPr lang="en-US"/>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11" indent="0">
              <a:buNone/>
              <a:defRPr sz="900"/>
            </a:lvl2pPr>
            <a:lvl3pPr marL="685821" indent="0">
              <a:buNone/>
              <a:defRPr sz="750"/>
            </a:lvl3pPr>
            <a:lvl4pPr marL="1028732" indent="0">
              <a:buNone/>
              <a:defRPr sz="675"/>
            </a:lvl4pPr>
            <a:lvl5pPr marL="1371643" indent="0">
              <a:buNone/>
              <a:defRPr sz="675"/>
            </a:lvl5pPr>
            <a:lvl6pPr marL="1714553" indent="0">
              <a:buNone/>
              <a:defRPr sz="675"/>
            </a:lvl6pPr>
            <a:lvl7pPr marL="2057464" indent="0">
              <a:buNone/>
              <a:defRPr sz="675"/>
            </a:lvl7pPr>
            <a:lvl8pPr marL="2400375" indent="0">
              <a:buNone/>
              <a:defRPr sz="675"/>
            </a:lvl8pPr>
            <a:lvl9pPr marL="2743286"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268994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018D636A-4F41-439C-B54E-F25B1D6C284F}" type="datetimeFigureOut">
              <a:rPr lang="en-US" smtClean="0"/>
              <a:t>1/16/2024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2" y="457200"/>
            <a:ext cx="6447501" cy="2552700"/>
          </a:xfrm>
        </p:spPr>
        <p:txBody>
          <a:bodyPr anchor="ctr">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350">
                <a:solidFill>
                  <a:schemeClr val="tx1">
                    <a:lumMod val="75000"/>
                    <a:lumOff val="25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1815868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0"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11" indent="0">
              <a:buFontTx/>
              <a:buNone/>
              <a:defRPr/>
            </a:lvl2pPr>
            <a:lvl3pPr marL="685821" indent="0">
              <a:buFontTx/>
              <a:buNone/>
              <a:defRPr/>
            </a:lvl3pPr>
            <a:lvl4pPr marL="1028732" indent="0">
              <a:buFontTx/>
              <a:buNone/>
              <a:defRPr/>
            </a:lvl4pPr>
            <a:lvl5pPr marL="1371643"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52800"/>
            <a:ext cx="6447501" cy="1178222"/>
          </a:xfrm>
        </p:spPr>
        <p:txBody>
          <a:bodyPr anchor="ctr">
            <a:normAutofit/>
          </a:bodyPr>
          <a:lstStyle>
            <a:lvl1pPr marL="0" indent="0" algn="l">
              <a:buNone/>
              <a:defRPr sz="1350">
                <a:solidFill>
                  <a:schemeClr val="tx1">
                    <a:lumMod val="75000"/>
                    <a:lumOff val="25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20" name="TextBox 19"/>
          <p:cNvSpPr txBox="1"/>
          <p:nvPr/>
        </p:nvSpPr>
        <p:spPr>
          <a:xfrm>
            <a:off x="406403" y="592784"/>
            <a:ext cx="457200" cy="438582"/>
          </a:xfrm>
          <a:prstGeom prst="rect">
            <a:avLst/>
          </a:prstGeom>
        </p:spPr>
        <p:txBody>
          <a:bodyPr vert="horz" lIns="97536" tIns="48768" rIns="97536" bIns="48768" rtlCol="0" anchor="ctr">
            <a:noAutofit/>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97536" tIns="48768" rIns="97536" bIns="48768" rtlCol="0" anchor="ctr">
            <a:noAutofit/>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latin typeface="Arial"/>
              </a:rPr>
              <a:t>”</a:t>
            </a:r>
            <a:endParaRPr lang="en-US" sz="1350">
              <a:solidFill>
                <a:schemeClr val="accent1">
                  <a:lumMod val="60000"/>
                  <a:lumOff val="40000"/>
                </a:schemeClr>
              </a:solidFill>
              <a:latin typeface="Arial"/>
            </a:endParaRPr>
          </a:p>
        </p:txBody>
      </p:sp>
    </p:spTree>
    <p:extLst>
      <p:ext uri="{BB962C8B-B14F-4D97-AF65-F5344CB8AC3E}">
        <p14:creationId xmlns:p14="http://schemas.microsoft.com/office/powerpoint/2010/main" val="376572341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2" y="1448991"/>
            <a:ext cx="6447501" cy="1946595"/>
          </a:xfrm>
        </p:spPr>
        <p:txBody>
          <a:bodyPr anchor="b">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0">
                <a:solidFill>
                  <a:schemeClr val="tx1">
                    <a:lumMod val="75000"/>
                    <a:lumOff val="25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607268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1" y="457200"/>
            <a:ext cx="6070600"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1" cy="385686"/>
          </a:xfrm>
        </p:spPr>
        <p:txBody>
          <a:bodyPr anchor="b">
            <a:noAutofit/>
          </a:bodyPr>
          <a:lstStyle>
            <a:lvl1pPr marL="0" indent="0">
              <a:buFontTx/>
              <a:buNone/>
              <a:defRPr sz="1800">
                <a:solidFill>
                  <a:schemeClr val="tx1">
                    <a:lumMod val="75000"/>
                    <a:lumOff val="25000"/>
                  </a:schemeClr>
                </a:solidFill>
              </a:defRPr>
            </a:lvl1pPr>
            <a:lvl2pPr marL="342911" indent="0">
              <a:buFontTx/>
              <a:buNone/>
              <a:defRPr/>
            </a:lvl2pPr>
            <a:lvl3pPr marL="685821" indent="0">
              <a:buFontTx/>
              <a:buNone/>
              <a:defRPr/>
            </a:lvl3pPr>
            <a:lvl4pPr marL="1028732" indent="0">
              <a:buFontTx/>
              <a:buNone/>
              <a:defRPr/>
            </a:lvl4pPr>
            <a:lvl5pPr marL="1371643"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0">
                <a:solidFill>
                  <a:schemeClr val="tx1">
                    <a:lumMod val="50000"/>
                    <a:lumOff val="50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
        <p:nvSpPr>
          <p:cNvPr id="24" name="TextBox 23"/>
          <p:cNvSpPr txBox="1"/>
          <p:nvPr/>
        </p:nvSpPr>
        <p:spPr>
          <a:xfrm>
            <a:off x="406403" y="592784"/>
            <a:ext cx="457200" cy="438582"/>
          </a:xfrm>
          <a:prstGeom prst="rect">
            <a:avLst/>
          </a:prstGeom>
        </p:spPr>
        <p:txBody>
          <a:bodyPr vert="horz" lIns="97536" tIns="48768" rIns="97536" bIns="48768" rtlCol="0" anchor="ctr">
            <a:noAutofit/>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97536" tIns="48768" rIns="97536" bIns="48768" rtlCol="0" anchor="ctr">
            <a:noAutofit/>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71182548"/>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49" y="457200"/>
            <a:ext cx="6441153"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1" cy="385686"/>
          </a:xfrm>
        </p:spPr>
        <p:txBody>
          <a:bodyPr anchor="b">
            <a:noAutofit/>
          </a:bodyPr>
          <a:lstStyle>
            <a:lvl1pPr marL="0" indent="0">
              <a:buFontTx/>
              <a:buNone/>
              <a:defRPr sz="1800">
                <a:solidFill>
                  <a:schemeClr val="accent1"/>
                </a:solidFill>
              </a:defRPr>
            </a:lvl1pPr>
            <a:lvl2pPr marL="342911" indent="0">
              <a:buFontTx/>
              <a:buNone/>
              <a:defRPr/>
            </a:lvl2pPr>
            <a:lvl3pPr marL="685821" indent="0">
              <a:buFontTx/>
              <a:buNone/>
              <a:defRPr/>
            </a:lvl3pPr>
            <a:lvl4pPr marL="1028732" indent="0">
              <a:buFontTx/>
              <a:buNone/>
              <a:defRPr/>
            </a:lvl4pPr>
            <a:lvl5pPr marL="1371643"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2" y="3395586"/>
            <a:ext cx="6447501" cy="1135436"/>
          </a:xfrm>
        </p:spPr>
        <p:txBody>
          <a:bodyPr anchor="t">
            <a:normAutofit/>
          </a:bodyPr>
          <a:lstStyle>
            <a:lvl1pPr marL="0" indent="0" algn="l">
              <a:buNone/>
              <a:defRPr sz="1350">
                <a:solidFill>
                  <a:schemeClr val="tx1">
                    <a:lumMod val="50000"/>
                    <a:lumOff val="50000"/>
                  </a:schemeClr>
                </a:solidFill>
              </a:defRPr>
            </a:lvl1pPr>
            <a:lvl2pPr marL="342911" indent="0">
              <a:buNone/>
              <a:defRPr sz="1350">
                <a:solidFill>
                  <a:schemeClr val="tx1">
                    <a:tint val="75000"/>
                  </a:schemeClr>
                </a:solidFill>
              </a:defRPr>
            </a:lvl2pPr>
            <a:lvl3pPr marL="685821" indent="0">
              <a:buNone/>
              <a:defRPr sz="1200">
                <a:solidFill>
                  <a:schemeClr val="tx1">
                    <a:tint val="75000"/>
                  </a:schemeClr>
                </a:solidFill>
              </a:defRPr>
            </a:lvl3pPr>
            <a:lvl4pPr marL="1028732" indent="0">
              <a:buNone/>
              <a:defRPr sz="1050">
                <a:solidFill>
                  <a:schemeClr val="tx1">
                    <a:tint val="75000"/>
                  </a:schemeClr>
                </a:solidFill>
              </a:defRPr>
            </a:lvl4pPr>
            <a:lvl5pPr marL="1371643" indent="0">
              <a:buNone/>
              <a:defRPr sz="1050">
                <a:solidFill>
                  <a:schemeClr val="tx1">
                    <a:tint val="75000"/>
                  </a:schemeClr>
                </a:solidFill>
              </a:defRPr>
            </a:lvl5pPr>
            <a:lvl6pPr marL="1714553" indent="0">
              <a:buNone/>
              <a:defRPr sz="1050">
                <a:solidFill>
                  <a:schemeClr val="tx1">
                    <a:tint val="75000"/>
                  </a:schemeClr>
                </a:solidFill>
              </a:defRPr>
            </a:lvl6pPr>
            <a:lvl7pPr marL="2057464" indent="0">
              <a:buNone/>
              <a:defRPr sz="1050">
                <a:solidFill>
                  <a:schemeClr val="tx1">
                    <a:tint val="75000"/>
                  </a:schemeClr>
                </a:solidFill>
              </a:defRPr>
            </a:lvl7pPr>
            <a:lvl8pPr marL="2400375" indent="0">
              <a:buNone/>
              <a:defRPr sz="1050">
                <a:solidFill>
                  <a:schemeClr val="tx1">
                    <a:tint val="75000"/>
                  </a:schemeClr>
                </a:solidFill>
              </a:defRPr>
            </a:lvl8pPr>
            <a:lvl9pPr marL="2743286"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194703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64380545"/>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199"/>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2"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2325606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568923"/>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1"/>
          </a:xfrm>
        </p:spPr>
        <p:txBody>
          <a:bodyPr/>
          <a:lstStyle>
            <a:lvl1pPr marL="0" indent="0" algn="ctr">
              <a:buNone/>
              <a:defRPr sz="1800"/>
            </a:lvl1pPr>
            <a:lvl2pPr marL="342911" indent="0" algn="ctr">
              <a:buNone/>
              <a:defRPr sz="1500"/>
            </a:lvl2pPr>
            <a:lvl3pPr marL="685821" indent="0" algn="ctr">
              <a:buNone/>
              <a:defRPr sz="1350"/>
            </a:lvl3pPr>
            <a:lvl4pPr marL="1028732" indent="0" algn="ctr">
              <a:buNone/>
              <a:defRPr sz="1200"/>
            </a:lvl4pPr>
            <a:lvl5pPr marL="1371643" indent="0" algn="ctr">
              <a:buNone/>
              <a:defRPr sz="1200"/>
            </a:lvl5pPr>
            <a:lvl6pPr marL="1714553" indent="0" algn="ctr">
              <a:buNone/>
              <a:defRPr sz="1200"/>
            </a:lvl6pPr>
            <a:lvl7pPr marL="2057464" indent="0" algn="ctr">
              <a:buNone/>
              <a:defRPr sz="1200"/>
            </a:lvl7pPr>
            <a:lvl8pPr marL="2400375" indent="0" algn="ctr">
              <a:buNone/>
              <a:defRPr sz="1200"/>
            </a:lvl8pPr>
            <a:lvl9pPr marL="2743286"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7549204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E28D29-1ECB-41DF-951B-2A23F95AD026}"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E3F4F-51B2-42EE-AFA2-40C4572185CC}" type="slidenum">
              <a:rPr lang="en-US" smtClean="0"/>
              <a:t>‹#›</a:t>
            </a:fld>
            <a:endParaRPr lang="en-US"/>
          </a:p>
        </p:txBody>
      </p:sp>
    </p:spTree>
    <p:extLst>
      <p:ext uri="{BB962C8B-B14F-4D97-AF65-F5344CB8AC3E}">
        <p14:creationId xmlns:p14="http://schemas.microsoft.com/office/powerpoint/2010/main" val="15522189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41E19BD8-A12C-4B85-9533-A1DD9717008E}" type="datetimeFigureOut">
              <a:rPr lang="en-US" smtClean="0"/>
              <a:t>1/16/2024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2"/>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11" indent="0">
              <a:buNone/>
              <a:defRPr sz="1500">
                <a:solidFill>
                  <a:schemeClr val="tx1">
                    <a:tint val="75000"/>
                  </a:schemeClr>
                </a:solidFill>
              </a:defRPr>
            </a:lvl2pPr>
            <a:lvl3pPr marL="685821" indent="0">
              <a:buNone/>
              <a:defRPr sz="1350">
                <a:solidFill>
                  <a:schemeClr val="tx1">
                    <a:tint val="75000"/>
                  </a:schemeClr>
                </a:solidFill>
              </a:defRPr>
            </a:lvl3pPr>
            <a:lvl4pPr marL="1028732" indent="0">
              <a:buNone/>
              <a:defRPr sz="1200">
                <a:solidFill>
                  <a:schemeClr val="tx1">
                    <a:tint val="75000"/>
                  </a:schemeClr>
                </a:solidFill>
              </a:defRPr>
            </a:lvl4pPr>
            <a:lvl5pPr marL="1371643" indent="0">
              <a:buNone/>
              <a:defRPr sz="1200">
                <a:solidFill>
                  <a:schemeClr val="tx1">
                    <a:tint val="75000"/>
                  </a:schemeClr>
                </a:solidFill>
              </a:defRPr>
            </a:lvl5pPr>
            <a:lvl6pPr marL="1714553" indent="0">
              <a:buNone/>
              <a:defRPr sz="1200">
                <a:solidFill>
                  <a:schemeClr val="tx1">
                    <a:tint val="75000"/>
                  </a:schemeClr>
                </a:solidFill>
              </a:defRPr>
            </a:lvl6pPr>
            <a:lvl7pPr marL="2057464" indent="0">
              <a:buNone/>
              <a:defRPr sz="1200">
                <a:solidFill>
                  <a:schemeClr val="tx1">
                    <a:tint val="75000"/>
                  </a:schemeClr>
                </a:solidFill>
              </a:defRPr>
            </a:lvl7pPr>
            <a:lvl8pPr marL="2400375" indent="0">
              <a:buNone/>
              <a:defRPr sz="1200">
                <a:solidFill>
                  <a:schemeClr val="tx1">
                    <a:tint val="75000"/>
                  </a:schemeClr>
                </a:solidFill>
              </a:defRPr>
            </a:lvl8pPr>
            <a:lvl9pPr marL="2743286"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58500723"/>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685309380"/>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11" indent="0">
              <a:buNone/>
              <a:defRPr sz="1500" b="1"/>
            </a:lvl2pPr>
            <a:lvl3pPr marL="685821" indent="0">
              <a:buNone/>
              <a:defRPr sz="1350" b="1"/>
            </a:lvl3pPr>
            <a:lvl4pPr marL="1028732" indent="0">
              <a:buNone/>
              <a:defRPr sz="1200" b="1"/>
            </a:lvl4pPr>
            <a:lvl5pPr marL="1371643" indent="0">
              <a:buNone/>
              <a:defRPr sz="1200" b="1"/>
            </a:lvl5pPr>
            <a:lvl6pPr marL="1714553" indent="0">
              <a:buNone/>
              <a:defRPr sz="1200" b="1"/>
            </a:lvl6pPr>
            <a:lvl7pPr marL="2057464" indent="0">
              <a:buNone/>
              <a:defRPr sz="1200" b="1"/>
            </a:lvl7pPr>
            <a:lvl8pPr marL="2400375" indent="0">
              <a:buNone/>
              <a:defRPr sz="1200" b="1"/>
            </a:lvl8pPr>
            <a:lvl9pPr marL="2743286"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911" indent="0">
              <a:buNone/>
              <a:defRPr sz="1500" b="1"/>
            </a:lvl2pPr>
            <a:lvl3pPr marL="685821" indent="0">
              <a:buNone/>
              <a:defRPr sz="1350" b="1"/>
            </a:lvl3pPr>
            <a:lvl4pPr marL="1028732" indent="0">
              <a:buNone/>
              <a:defRPr sz="1200" b="1"/>
            </a:lvl4pPr>
            <a:lvl5pPr marL="1371643" indent="0">
              <a:buNone/>
              <a:defRPr sz="1200" b="1"/>
            </a:lvl5pPr>
            <a:lvl6pPr marL="1714553" indent="0">
              <a:buNone/>
              <a:defRPr sz="1200" b="1"/>
            </a:lvl6pPr>
            <a:lvl7pPr marL="2057464" indent="0">
              <a:buNone/>
              <a:defRPr sz="1200" b="1"/>
            </a:lvl7pPr>
            <a:lvl8pPr marL="2400375" indent="0">
              <a:buNone/>
              <a:defRPr sz="1200" b="1"/>
            </a:lvl8pPr>
            <a:lvl9pPr marL="2743286"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7996183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13239294"/>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186441762"/>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11" indent="0">
              <a:buNone/>
              <a:defRPr sz="1050"/>
            </a:lvl2pPr>
            <a:lvl3pPr marL="685821" indent="0">
              <a:buNone/>
              <a:defRPr sz="900"/>
            </a:lvl3pPr>
            <a:lvl4pPr marL="1028732" indent="0">
              <a:buNone/>
              <a:defRPr sz="750"/>
            </a:lvl4pPr>
            <a:lvl5pPr marL="1371643" indent="0">
              <a:buNone/>
              <a:defRPr sz="750"/>
            </a:lvl5pPr>
            <a:lvl6pPr marL="1714553" indent="0">
              <a:buNone/>
              <a:defRPr sz="750"/>
            </a:lvl6pPr>
            <a:lvl7pPr marL="2057464" indent="0">
              <a:buNone/>
              <a:defRPr sz="750"/>
            </a:lvl7pPr>
            <a:lvl8pPr marL="2400375" indent="0">
              <a:buNone/>
              <a:defRPr sz="750"/>
            </a:lvl8pPr>
            <a:lvl9pPr marL="2743286"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207456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11" indent="0">
              <a:buNone/>
              <a:defRPr sz="2100"/>
            </a:lvl2pPr>
            <a:lvl3pPr marL="685821" indent="0">
              <a:buNone/>
              <a:defRPr sz="1800"/>
            </a:lvl3pPr>
            <a:lvl4pPr marL="1028732" indent="0">
              <a:buNone/>
              <a:defRPr sz="1500"/>
            </a:lvl4pPr>
            <a:lvl5pPr marL="1371643" indent="0">
              <a:buNone/>
              <a:defRPr sz="1500"/>
            </a:lvl5pPr>
            <a:lvl6pPr marL="1714553" indent="0">
              <a:buNone/>
              <a:defRPr sz="1500"/>
            </a:lvl6pPr>
            <a:lvl7pPr marL="2057464" indent="0">
              <a:buNone/>
              <a:defRPr sz="1500"/>
            </a:lvl7pPr>
            <a:lvl8pPr marL="2400375" indent="0">
              <a:buNone/>
              <a:defRPr sz="1500"/>
            </a:lvl8pPr>
            <a:lvl9pPr marL="2743286"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11" indent="0">
              <a:buNone/>
              <a:defRPr sz="1050"/>
            </a:lvl2pPr>
            <a:lvl3pPr marL="685821" indent="0">
              <a:buNone/>
              <a:defRPr sz="900"/>
            </a:lvl3pPr>
            <a:lvl4pPr marL="1028732" indent="0">
              <a:buNone/>
              <a:defRPr sz="750"/>
            </a:lvl4pPr>
            <a:lvl5pPr marL="1371643" indent="0">
              <a:buNone/>
              <a:defRPr sz="750"/>
            </a:lvl5pPr>
            <a:lvl6pPr marL="1714553" indent="0">
              <a:buNone/>
              <a:defRPr sz="750"/>
            </a:lvl6pPr>
            <a:lvl7pPr marL="2057464" indent="0">
              <a:buNone/>
              <a:defRPr sz="750"/>
            </a:lvl7pPr>
            <a:lvl8pPr marL="2400375" indent="0">
              <a:buNone/>
              <a:defRPr sz="750"/>
            </a:lvl8pPr>
            <a:lvl9pPr marL="2743286"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201356482"/>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150799288"/>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85618439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47821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C4114CF-9013-42DC-95FD-FEB0A24044B7}" type="datetimeFigureOut">
              <a:rPr lang="en-US" smtClean="0"/>
              <a:t>1/16/2024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7DB1FEF-2466-4089-A2D8-D0DBCC26C4B4}" type="datetimeFigureOut">
              <a:rPr lang="en-US" smtClean="0"/>
              <a:t>1/16/2024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6DA77955-52E4-4FF3-963F-82AD94CD02B7}" type="datetimeFigureOut">
              <a:rPr lang="en-US" smtClean="0"/>
              <a:t>1/16/2024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E26F-67AC-262F-AAAE-59BD97E4545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204F22-82B5-C2E5-C9EF-B1812FF4E16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6B1553-4BD7-C485-E926-F7C8C3C4161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900" b="0" i="0" u="none" strike="noStrike" cap="none">
                <a:solidFill>
                  <a:schemeClr val="tx1">
                    <a:tint val="75000"/>
                  </a:schemeClr>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a:p>
        </p:txBody>
      </p:sp>
      <p:sp>
        <p:nvSpPr>
          <p:cNvPr id="5" name="Footer Placeholder 4">
            <a:extLst>
              <a:ext uri="{FF2B5EF4-FFF2-40B4-BE49-F238E27FC236}">
                <a16:creationId xmlns:a16="http://schemas.microsoft.com/office/drawing/2014/main" id="{ED711FBB-77D6-F264-0DC1-9C302E30070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defPPr marR="0" lvl="0" algn="l" rtl="0">
              <a:lnSpc>
                <a:spcPct val="100000"/>
              </a:lnSpc>
              <a:spcBef>
                <a:spcPct val="0"/>
              </a:spcBef>
              <a:spcAft>
                <a:spcPct val="0"/>
              </a:spcAft>
            </a:defPPr>
            <a:lvl1pPr marR="0" lvl="0" algn="ctr" rtl="0">
              <a:lnSpc>
                <a:spcPct val="100000"/>
              </a:lnSpc>
              <a:spcBef>
                <a:spcPct val="0"/>
              </a:spcBef>
              <a:spcAft>
                <a:spcPct val="0"/>
              </a:spcAft>
              <a:buClr>
                <a:srgbClr val="000000"/>
              </a:buClr>
              <a:buFont typeface="Arial"/>
              <a:defRPr sz="900" b="0" i="0" u="none" strike="noStrike" cap="none">
                <a:solidFill>
                  <a:schemeClr val="tx1">
                    <a:tint val="75000"/>
                  </a:schemeClr>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a:p>
        </p:txBody>
      </p:sp>
      <p:sp>
        <p:nvSpPr>
          <p:cNvPr id="6" name="Slide Number Placeholder 5">
            <a:extLst>
              <a:ext uri="{FF2B5EF4-FFF2-40B4-BE49-F238E27FC236}">
                <a16:creationId xmlns:a16="http://schemas.microsoft.com/office/drawing/2014/main" id="{DD747E37-4FD0-33C6-3930-3F2CD35F9BB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Font typeface="Arial"/>
              <a:defRPr sz="900" b="0" i="0" u="none" strike="noStrike" cap="none">
                <a:solidFill>
                  <a:schemeClr val="tx1">
                    <a:tint val="75000"/>
                  </a:schemeClr>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lvl="0" indent="0" algn="r" rtl="0">
              <a:spcBef>
                <a:spcPct val="0"/>
              </a:spcBef>
              <a:spcAft>
                <a:spcPct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34573192"/>
      </p:ext>
    </p:extLst>
  </p:cSld>
  <p:clrMap bg1="lt1" tx1="dk1" bg2="lt2" tx2="dk2" accent1="accent1" accent2="accent2" accent3="accent3" accent4="accent4" accent5="accent5" accent6="accent6" hlink="hlink" folHlink="folHlink"/>
  <p:sldLayoutIdLst>
    <p:sldLayoutId id="2147483660"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6350"/>
            <a:ext cx="9144100" cy="5149935"/>
            <a:chOff x="0" y="-8467"/>
            <a:chExt cx="12192133" cy="6866580"/>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125" y="3681413"/>
              <a:ext cx="4763700" cy="3176700"/>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0"/>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10" name="Google Shape;10;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11" name="Google Shape;11;p1"/>
            <p:cNvSpPr/>
            <p:nvPr/>
          </p:nvSpPr>
          <p:spPr>
            <a:xfrm>
              <a:off x="8932333" y="3048000"/>
              <a:ext cx="3259800" cy="3810000"/>
            </a:xfrm>
            <a:prstGeom prst="triangle">
              <a:avLst>
                <a:gd name="adj" fmla="val 100000"/>
              </a:avLst>
            </a:prstGeom>
            <a:solidFill>
              <a:schemeClr val="accent2">
                <a:alpha val="7176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2" name="Google Shape;12;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0"/>
              </a:srgb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13" name="Google Shape;13;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0"/>
              </a:srgb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14" name="Google Shape;14;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9"/>
              </a:schemeClr>
            </a:solidFill>
            <a:ln>
              <a:noFill/>
            </a:ln>
          </p:spPr>
          <p:txBody>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endParaRPr/>
            </a:p>
          </p:txBody>
        </p:sp>
        <p:sp>
          <p:nvSpPr>
            <p:cNvPr id="15" name="Google Shape;15;p1"/>
            <p:cNvSpPr/>
            <p:nvPr/>
          </p:nvSpPr>
          <p:spPr>
            <a:xfrm>
              <a:off x="10371666" y="3589867"/>
              <a:ext cx="1817100" cy="3268200"/>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sp>
          <p:nvSpPr>
            <p:cNvPr id="16" name="Google Shape;16;p1"/>
            <p:cNvSpPr/>
            <p:nvPr/>
          </p:nvSpPr>
          <p:spPr>
            <a:xfrm>
              <a:off x="0" y="4013200"/>
              <a:ext cx="448800" cy="2844900"/>
            </a:xfrm>
            <a:prstGeom prst="triangle">
              <a:avLst>
                <a:gd name="adj" fmla="val 0"/>
              </a:avLst>
            </a:prstGeom>
            <a:solidFill>
              <a:schemeClr val="accent1">
                <a:alpha val="84710"/>
              </a:schemeClr>
            </a:solidFill>
            <a:ln>
              <a:noFill/>
            </a:ln>
          </p:spPr>
          <p:txBody>
            <a:bodyPr spcFirstLastPara="1" wrap="square" lIns="91425" tIns="91425" rIns="91425" bIns="91425"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ct val="0"/>
                </a:spcBef>
                <a:spcAft>
                  <a:spcPct val="0"/>
                </a:spcAft>
                <a:buNone/>
              </a:pPr>
              <a:endParaRPr/>
            </a:p>
          </p:txBody>
        </p:sp>
      </p:grpSp>
      <p:sp>
        <p:nvSpPr>
          <p:cNvPr id="17" name="Google Shape;17;p1"/>
          <p:cNvSpPr txBox="1">
            <a:spLocks noGrp="1"/>
          </p:cNvSpPr>
          <p:nvPr>
            <p:ph type="title"/>
          </p:nvPr>
        </p:nvSpPr>
        <p:spPr>
          <a:xfrm>
            <a:off x="508001" y="457200"/>
            <a:ext cx="6447600" cy="990600"/>
          </a:xfrm>
          <a:prstGeom prst="rect">
            <a:avLst/>
          </a:prstGeom>
          <a:noFill/>
          <a:ln>
            <a:noFill/>
          </a:ln>
        </p:spPr>
        <p:txBody>
          <a:bodyPr spcFirstLastPara="1" wrap="square" lIns="91425" tIns="45700" rIns="91425" bIns="45700" anchor="t" anchorCtr="0">
            <a:normAutofit/>
          </a:bodyPr>
          <a:lstStyle>
            <a:lvl1pPr marR="0" lvl="0" algn="l" rtl="0">
              <a:spcBef>
                <a:spcPct val="0"/>
              </a:spcBef>
              <a:spcAft>
                <a:spcPct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ct val="0"/>
              </a:spcBef>
              <a:spcAft>
                <a:spcPct val="0"/>
              </a:spcAft>
              <a:buSzPts val="1400"/>
              <a:buNone/>
              <a:defRPr sz="1800" b="0" i="0" u="none" strike="noStrike" cap="none">
                <a:solidFill>
                  <a:schemeClr val="dk2"/>
                </a:solidFill>
              </a:defRPr>
            </a:lvl2pPr>
            <a:lvl3pPr marR="0" lvl="2" algn="l" rtl="0">
              <a:spcBef>
                <a:spcPct val="0"/>
              </a:spcBef>
              <a:spcAft>
                <a:spcPct val="0"/>
              </a:spcAft>
              <a:buSzPts val="1400"/>
              <a:buNone/>
              <a:defRPr sz="1800" b="0" i="0" u="none" strike="noStrike" cap="none">
                <a:solidFill>
                  <a:schemeClr val="dk2"/>
                </a:solidFill>
              </a:defRPr>
            </a:lvl3pPr>
            <a:lvl4pPr marR="0" lvl="3" algn="l" rtl="0">
              <a:spcBef>
                <a:spcPct val="0"/>
              </a:spcBef>
              <a:spcAft>
                <a:spcPct val="0"/>
              </a:spcAft>
              <a:buSzPts val="1400"/>
              <a:buNone/>
              <a:defRPr sz="1800" b="0" i="0" u="none" strike="noStrike" cap="none">
                <a:solidFill>
                  <a:schemeClr val="dk2"/>
                </a:solidFill>
              </a:defRPr>
            </a:lvl4pPr>
            <a:lvl5pPr marR="0" lvl="4" algn="l" rtl="0">
              <a:spcBef>
                <a:spcPct val="0"/>
              </a:spcBef>
              <a:spcAft>
                <a:spcPct val="0"/>
              </a:spcAft>
              <a:buSzPts val="1400"/>
              <a:buNone/>
              <a:defRPr sz="1800" b="0" i="0" u="none" strike="noStrike" cap="none">
                <a:solidFill>
                  <a:schemeClr val="dk2"/>
                </a:solidFill>
              </a:defRPr>
            </a:lvl5pPr>
            <a:lvl6pPr marR="0" lvl="5" algn="l" rtl="0">
              <a:spcBef>
                <a:spcPct val="0"/>
              </a:spcBef>
              <a:spcAft>
                <a:spcPct val="0"/>
              </a:spcAft>
              <a:buSzPts val="1400"/>
              <a:buNone/>
              <a:defRPr sz="1800" b="0" i="0" u="none" strike="noStrike" cap="none">
                <a:solidFill>
                  <a:schemeClr val="dk2"/>
                </a:solidFill>
              </a:defRPr>
            </a:lvl6pPr>
            <a:lvl7pPr marR="0" lvl="6" algn="l" rtl="0">
              <a:spcBef>
                <a:spcPct val="0"/>
              </a:spcBef>
              <a:spcAft>
                <a:spcPct val="0"/>
              </a:spcAft>
              <a:buSzPts val="1400"/>
              <a:buNone/>
              <a:defRPr sz="1800" b="0" i="0" u="none" strike="noStrike" cap="none">
                <a:solidFill>
                  <a:schemeClr val="dk2"/>
                </a:solidFill>
              </a:defRPr>
            </a:lvl7pPr>
            <a:lvl8pPr marR="0" lvl="7" algn="l" rtl="0">
              <a:spcBef>
                <a:spcPct val="0"/>
              </a:spcBef>
              <a:spcAft>
                <a:spcPct val="0"/>
              </a:spcAft>
              <a:buSzPts val="1400"/>
              <a:buNone/>
              <a:defRPr sz="1800" b="0" i="0" u="none" strike="noStrike" cap="none">
                <a:solidFill>
                  <a:schemeClr val="dk2"/>
                </a:solidFill>
              </a:defRPr>
            </a:lvl8pPr>
            <a:lvl9pPr marR="0" lvl="8" algn="l" rtl="0">
              <a:spcBef>
                <a:spcPct val="0"/>
              </a:spcBef>
              <a:spcAft>
                <a:spcPct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508001" y="1620442"/>
            <a:ext cx="6447600" cy="2910600"/>
          </a:xfrm>
          <a:prstGeom prst="rect">
            <a:avLst/>
          </a:prstGeom>
          <a:noFill/>
          <a:ln>
            <a:noFill/>
          </a:ln>
        </p:spPr>
        <p:txBody>
          <a:bodyPr spcFirstLastPara="1" wrap="square" lIns="91425" tIns="45700" rIns="91425" bIns="45700" anchor="t" anchorCtr="0">
            <a:normAutofit/>
          </a:bodyPr>
          <a:lstStyle>
            <a:lvl1pPr marL="457200" marR="0" lvl="0" indent="-297180" algn="l" rtl="0">
              <a:spcBef>
                <a:spcPts val="750"/>
              </a:spcBef>
              <a:spcAft>
                <a:spcPct val="0"/>
              </a:spcAft>
              <a:buClr>
                <a:schemeClr val="accent1"/>
              </a:buClr>
              <a:buSzPts val="1080"/>
              <a:buFont typeface="Noto Sans Symbols"/>
              <a:buChar char="►"/>
              <a:defRPr sz="1350" b="0" i="0" u="none" strike="noStrike" cap="none">
                <a:solidFill>
                  <a:srgbClr val="3F3F3F"/>
                </a:solidFill>
                <a:latin typeface="Trebuchet MS"/>
                <a:ea typeface="Trebuchet MS"/>
                <a:cs typeface="Trebuchet MS"/>
                <a:sym typeface="Trebuchet MS"/>
              </a:defRPr>
            </a:lvl1pPr>
            <a:lvl2pPr marL="914400" marR="0" lvl="1" indent="-289560" algn="l" rtl="0">
              <a:spcBef>
                <a:spcPts val="750"/>
              </a:spcBef>
              <a:spcAft>
                <a:spcPct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81939" algn="l" rtl="0">
              <a:spcBef>
                <a:spcPts val="750"/>
              </a:spcBef>
              <a:spcAft>
                <a:spcPct val="0"/>
              </a:spcAft>
              <a:buClr>
                <a:schemeClr val="accent1"/>
              </a:buClr>
              <a:buSzPts val="840"/>
              <a:buFont typeface="Noto Sans Symbols"/>
              <a:buChar char="►"/>
              <a:defRPr sz="1050" b="0" i="0" u="none" strike="noStrike" cap="none">
                <a:solidFill>
                  <a:srgbClr val="3F3F3F"/>
                </a:solidFill>
                <a:latin typeface="Trebuchet MS"/>
                <a:ea typeface="Trebuchet MS"/>
                <a:cs typeface="Trebuchet MS"/>
                <a:sym typeface="Trebuchet MS"/>
              </a:defRPr>
            </a:lvl3pPr>
            <a:lvl4pPr marL="1828800" marR="0" lvl="3" indent="-274319"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4320"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4320"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4320"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4320"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4320" algn="l" rtl="0">
              <a:spcBef>
                <a:spcPts val="750"/>
              </a:spcBef>
              <a:spcAft>
                <a:spcPct val="0"/>
              </a:spcAft>
              <a:buClr>
                <a:schemeClr val="accent1"/>
              </a:buClr>
              <a:buSzPts val="72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5403850" y="4531022"/>
            <a:ext cx="6840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r" rtl="0">
              <a:lnSpc>
                <a:spcPct val="100000"/>
              </a:lnSpc>
              <a:spcBef>
                <a:spcPct val="0"/>
              </a:spcBef>
              <a:spcAft>
                <a:spcPct val="0"/>
              </a:spcAft>
              <a:buClr>
                <a:srgbClr val="000000"/>
              </a:buClr>
              <a:buSzPts val="1400"/>
              <a:buFont typeface="Arial"/>
              <a:buNone/>
              <a:defRPr sz="675" b="0" i="0" u="none" strike="noStrike" cap="none">
                <a:solidFill>
                  <a:srgbClr val="888888"/>
                </a:solidFill>
                <a:latin typeface="Trebuchet MS"/>
                <a:ea typeface="Trebuchet MS"/>
                <a:cs typeface="Trebuchet MS"/>
                <a:sym typeface="Trebuchet MS"/>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508001" y="4531022"/>
            <a:ext cx="47232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SzPts val="1400"/>
              <a:buFont typeface="Arial"/>
              <a:buNone/>
              <a:defRPr sz="675" b="0" i="0" u="none" strike="noStrike" cap="none">
                <a:solidFill>
                  <a:srgbClr val="888888"/>
                </a:solidFill>
                <a:latin typeface="Trebuchet MS"/>
                <a:ea typeface="Trebuchet MS"/>
                <a:cs typeface="Trebuchet MS"/>
                <a:sym typeface="Trebuchet MS"/>
              </a:defRPr>
            </a:lvl1pPr>
            <a:lvl2pPr marR="0" lvl="1"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ct val="0"/>
              </a:spcBef>
              <a:spcAft>
                <a:spcPct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6442998" y="4531022"/>
            <a:ext cx="512400" cy="2739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ct val="0"/>
              </a:spcBef>
              <a:spcAft>
                <a:spcPct val="0"/>
              </a:spcAft>
            </a:defPPr>
            <a:lvl1pPr marL="38100" marR="0" lvl="0"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1pPr>
            <a:lvl2pPr marL="38100" marR="0" lvl="1"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2pPr>
            <a:lvl3pPr marL="38100" marR="0" lvl="2"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3pPr>
            <a:lvl4pPr marL="38100" marR="0" lvl="3"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4pPr>
            <a:lvl5pPr marL="38100" marR="0" lvl="4"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5pPr>
            <a:lvl6pPr marL="38100" marR="0" lvl="5"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6pPr>
            <a:lvl7pPr marL="38100" marR="0" lvl="6"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7pPr>
            <a:lvl8pPr marL="38100" marR="0" lvl="7"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8pPr>
            <a:lvl9pPr marL="38100" marR="0" lvl="8" indent="0" algn="r" rtl="0">
              <a:lnSpc>
                <a:spcPct val="100000"/>
              </a:lnSpc>
              <a:spcBef>
                <a:spcPct val="0"/>
              </a:spcBef>
              <a:spcAft>
                <a:spcPct val="0"/>
              </a:spcAft>
              <a:buClr>
                <a:srgbClr val="000000"/>
              </a:buClr>
              <a:buFont typeface="Arial"/>
              <a:buNone/>
              <a:defRPr sz="675" b="0" i="0" u="none" strike="noStrike" cap="none">
                <a:solidFill>
                  <a:schemeClr val="accent1"/>
                </a:solidFill>
                <a:latin typeface="Trebuchet MS"/>
                <a:ea typeface="Trebuchet MS"/>
                <a:cs typeface="Trebuchet MS"/>
                <a:sym typeface="Trebuchet MS"/>
              </a:defRPr>
            </a:lvl9pPr>
          </a:lstStyle>
          <a:p>
            <a:pPr marL="38100" lvl="0" indent="0" algn="r" rtl="0">
              <a:spcBef>
                <a:spcPct val="0"/>
              </a:spcBef>
              <a:spcAft>
                <a:spcPct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Lst>
  <p:transition/>
  <p:txStyles>
    <p:title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49"/>
            <a:ext cx="9143999" cy="5149850"/>
            <a:chOff x="0" y="-5954"/>
            <a:chExt cx="8572499" cy="4827985"/>
          </a:xfrm>
        </p:grpSpPr>
        <p:cxnSp>
          <p:nvCxnSpPr>
            <p:cNvPr id="20" name="Straight Connector 19"/>
            <p:cNvCxnSpPr/>
            <p:nvPr/>
          </p:nvCxnSpPr>
          <p:spPr>
            <a:xfrm>
              <a:off x="6588992" y="0"/>
              <a:ext cx="857250" cy="4822032"/>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0890" y="2588493"/>
              <a:ext cx="3349377" cy="223353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6455726" y="-5953"/>
              <a:ext cx="2114542" cy="4827985"/>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3" name="Rectangle 25"/>
            <p:cNvSpPr/>
            <p:nvPr/>
          </p:nvSpPr>
          <p:spPr>
            <a:xfrm>
              <a:off x="6752420" y="-5954"/>
              <a:ext cx="1820080" cy="4827985"/>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4" name="Isosceles Triangle 23"/>
            <p:cNvSpPr/>
            <p:nvPr/>
          </p:nvSpPr>
          <p:spPr>
            <a:xfrm>
              <a:off x="6280546" y="2143124"/>
              <a:ext cx="2291953" cy="2678906"/>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5" name="Rectangle 27"/>
            <p:cNvSpPr/>
            <p:nvPr/>
          </p:nvSpPr>
          <p:spPr>
            <a:xfrm>
              <a:off x="6563321" y="-5954"/>
              <a:ext cx="2006948" cy="4827985"/>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6" name="Rectangle 28"/>
            <p:cNvSpPr/>
            <p:nvPr/>
          </p:nvSpPr>
          <p:spPr>
            <a:xfrm>
              <a:off x="7663168" y="-5954"/>
              <a:ext cx="907097" cy="4827985"/>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7" name="Rectangle 29"/>
            <p:cNvSpPr/>
            <p:nvPr/>
          </p:nvSpPr>
          <p:spPr>
            <a:xfrm>
              <a:off x="7691483" y="-5953"/>
              <a:ext cx="878783" cy="4827985"/>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8" name="Isosceles Triangle 27"/>
            <p:cNvSpPr/>
            <p:nvPr/>
          </p:nvSpPr>
          <p:spPr>
            <a:xfrm>
              <a:off x="7292577" y="2524125"/>
              <a:ext cx="1277690" cy="2297906"/>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sp>
          <p:nvSpPr>
            <p:cNvPr id="29" name="Isosceles Triangle 28"/>
            <p:cNvSpPr/>
            <p:nvPr/>
          </p:nvSpPr>
          <p:spPr>
            <a:xfrm>
              <a:off x="0" y="2821780"/>
              <a:ext cx="315515" cy="200025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321469" rtl="0" eaLnBrk="1" latinLnBrk="0" hangingPunct="1">
                <a:defRPr sz="1266" kern="1200">
                  <a:solidFill>
                    <a:schemeClr val="tx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a:p>
          </p:txBody>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defPPr>
              <a:defRPr lang="en-US"/>
            </a:defPPr>
            <a:lvl1pPr marL="0" algn="r" defTabSz="321469" rtl="0" eaLnBrk="1" latinLnBrk="0" hangingPunct="1">
              <a:defRPr sz="675" kern="1200">
                <a:solidFill>
                  <a:schemeClr val="tx1">
                    <a:tint val="75000"/>
                  </a:schemeClr>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fld id="{96DFF08F-DC6B-4601-B491-B0F83F6DD2DA}" type="datetimeFigureOut">
              <a:rPr lang="en-US" smtClean="0"/>
              <a:t>1/16/2024</a:t>
            </a:fld>
            <a:endParaRPr lang="en-US"/>
          </a:p>
        </p:txBody>
      </p:sp>
      <p:sp>
        <p:nvSpPr>
          <p:cNvPr id="5" name="Footer Placeholder 4"/>
          <p:cNvSpPr>
            <a:spLocks noGrp="1"/>
          </p:cNvSpPr>
          <p:nvPr>
            <p:ph type="ftr" sz="quarter" idx="3"/>
          </p:nvPr>
        </p:nvSpPr>
        <p:spPr>
          <a:xfrm>
            <a:off x="508000" y="4531022"/>
            <a:ext cx="4723209" cy="273844"/>
          </a:xfrm>
          <a:prstGeom prst="rect">
            <a:avLst/>
          </a:prstGeom>
        </p:spPr>
        <p:txBody>
          <a:bodyPr vert="horz" lIns="91440" tIns="45720" rIns="91440" bIns="45720" rtlCol="0" anchor="ctr"/>
          <a:lstStyle>
            <a:defPPr>
              <a:defRPr lang="en-US"/>
            </a:defPPr>
            <a:lvl1pPr marL="0" algn="l" defTabSz="321469" rtl="0" eaLnBrk="1" latinLnBrk="0" hangingPunct="1">
              <a:defRPr sz="675" kern="1200">
                <a:solidFill>
                  <a:schemeClr val="tx1">
                    <a:tint val="75000"/>
                  </a:schemeClr>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42997" y="4531022"/>
            <a:ext cx="512504" cy="273844"/>
          </a:xfrm>
          <a:prstGeom prst="rect">
            <a:avLst/>
          </a:prstGeom>
        </p:spPr>
        <p:txBody>
          <a:bodyPr vert="horz" lIns="91440" tIns="45720" rIns="91440" bIns="45720" rtlCol="0" anchor="ctr"/>
          <a:lstStyle>
            <a:defPPr>
              <a:defRPr lang="en-US"/>
            </a:defPPr>
            <a:lvl1pPr marL="0" algn="r" defTabSz="321469" rtl="0" eaLnBrk="1" latinLnBrk="0" hangingPunct="1">
              <a:defRPr sz="675" kern="1200">
                <a:solidFill>
                  <a:schemeClr val="accent1"/>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fld id="{4FAB73BC-B049-4115-A692-8D63A059BFB8}" type="slidenum">
              <a:rPr lang="en-US" smtClean="0"/>
              <a:t>‹#›</a:t>
            </a:fld>
            <a:endParaRPr lang="en-US"/>
          </a:p>
        </p:txBody>
      </p:sp>
    </p:spTree>
    <p:extLst>
      <p:ext uri="{BB962C8B-B14F-4D97-AF65-F5344CB8AC3E}">
        <p14:creationId xmlns:p14="http://schemas.microsoft.com/office/powerpoint/2010/main" val="3713213785"/>
      </p:ext>
    </p:extLst>
  </p:cSld>
  <p:clrMap bg1="lt1" tx1="dk1" bg2="lt2" tx2="dk2" accent1="accent1" accent2="accent2" accent3="accent3" accent4="accent4" accent5="accent5" accent6="accent6" hlink="hlink" folHlink="folHlink"/>
  <p:sldLayoutIdLst>
    <p:sldLayoutId id="2147483698"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 id="2147483943" r:id="rId17"/>
  </p:sldLayoutIdLst>
  <p:transition/>
  <p:txStyles>
    <p:titleStyle>
      <a:lvl1pPr algn="l" defTabSz="342911"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83" indent="-257183" algn="l" defTabSz="342911" rtl="0" eaLnBrk="1" latinLnBrk="0" hangingPunct="1">
        <a:spcBef>
          <a:spcPts val="750"/>
        </a:spcBef>
        <a:spcAft>
          <a:spcPct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30" indent="-214320" algn="l" defTabSz="342911" rtl="0" eaLnBrk="1" latinLnBrk="0" hangingPunct="1">
        <a:spcBef>
          <a:spcPts val="750"/>
        </a:spcBef>
        <a:spcAft>
          <a:spcPct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77" indent="-171456" algn="l" defTabSz="342911" rtl="0" eaLnBrk="1" latinLnBrk="0" hangingPunct="1">
        <a:spcBef>
          <a:spcPts val="750"/>
        </a:spcBef>
        <a:spcAft>
          <a:spcPct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87"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99"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6009"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920"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830"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741" indent="-171456" algn="l" defTabSz="342911" rtl="0" eaLnBrk="1" latinLnBrk="0" hangingPunct="1">
        <a:spcBef>
          <a:spcPts val="750"/>
        </a:spcBef>
        <a:spcAft>
          <a:spcPct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11" rtl="0" eaLnBrk="1" latinLnBrk="0" hangingPunct="1">
        <a:defRPr sz="1350" kern="1200">
          <a:solidFill>
            <a:schemeClr val="tx1"/>
          </a:solidFill>
          <a:latin typeface="+mn-lt"/>
          <a:ea typeface="+mn-ea"/>
          <a:cs typeface="+mn-cs"/>
        </a:defRPr>
      </a:lvl1pPr>
      <a:lvl2pPr marL="342911" algn="l" defTabSz="342911" rtl="0" eaLnBrk="1" latinLnBrk="0" hangingPunct="1">
        <a:defRPr sz="1350" kern="1200">
          <a:solidFill>
            <a:schemeClr val="tx1"/>
          </a:solidFill>
          <a:latin typeface="+mn-lt"/>
          <a:ea typeface="+mn-ea"/>
          <a:cs typeface="+mn-cs"/>
        </a:defRPr>
      </a:lvl2pPr>
      <a:lvl3pPr marL="685821" algn="l" defTabSz="342911" rtl="0" eaLnBrk="1" latinLnBrk="0" hangingPunct="1">
        <a:defRPr sz="1350" kern="1200">
          <a:solidFill>
            <a:schemeClr val="tx1"/>
          </a:solidFill>
          <a:latin typeface="+mn-lt"/>
          <a:ea typeface="+mn-ea"/>
          <a:cs typeface="+mn-cs"/>
        </a:defRPr>
      </a:lvl3pPr>
      <a:lvl4pPr marL="1028732" algn="l" defTabSz="342911" rtl="0" eaLnBrk="1" latinLnBrk="0" hangingPunct="1">
        <a:defRPr sz="1350" kern="1200">
          <a:solidFill>
            <a:schemeClr val="tx1"/>
          </a:solidFill>
          <a:latin typeface="+mn-lt"/>
          <a:ea typeface="+mn-ea"/>
          <a:cs typeface="+mn-cs"/>
        </a:defRPr>
      </a:lvl4pPr>
      <a:lvl5pPr marL="1371643" algn="l" defTabSz="342911" rtl="0" eaLnBrk="1" latinLnBrk="0" hangingPunct="1">
        <a:defRPr sz="1350" kern="1200">
          <a:solidFill>
            <a:schemeClr val="tx1"/>
          </a:solidFill>
          <a:latin typeface="+mn-lt"/>
          <a:ea typeface="+mn-ea"/>
          <a:cs typeface="+mn-cs"/>
        </a:defRPr>
      </a:lvl5pPr>
      <a:lvl6pPr marL="1714553" algn="l" defTabSz="342911" rtl="0" eaLnBrk="1" latinLnBrk="0" hangingPunct="1">
        <a:defRPr sz="1350" kern="1200">
          <a:solidFill>
            <a:schemeClr val="tx1"/>
          </a:solidFill>
          <a:latin typeface="+mn-lt"/>
          <a:ea typeface="+mn-ea"/>
          <a:cs typeface="+mn-cs"/>
        </a:defRPr>
      </a:lvl6pPr>
      <a:lvl7pPr marL="2057464" algn="l" defTabSz="342911" rtl="0" eaLnBrk="1" latinLnBrk="0" hangingPunct="1">
        <a:defRPr sz="1350" kern="1200">
          <a:solidFill>
            <a:schemeClr val="tx1"/>
          </a:solidFill>
          <a:latin typeface="+mn-lt"/>
          <a:ea typeface="+mn-ea"/>
          <a:cs typeface="+mn-cs"/>
        </a:defRPr>
      </a:lvl7pPr>
      <a:lvl8pPr marL="2400375" algn="l" defTabSz="342911" rtl="0" eaLnBrk="1" latinLnBrk="0" hangingPunct="1">
        <a:defRPr sz="1350" kern="1200">
          <a:solidFill>
            <a:schemeClr val="tx1"/>
          </a:solidFill>
          <a:latin typeface="+mn-lt"/>
          <a:ea typeface="+mn-ea"/>
          <a:cs typeface="+mn-cs"/>
        </a:defRPr>
      </a:lvl8pPr>
      <a:lvl9pPr marL="2743286" algn="l" defTabSz="342911"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defPPr>
              <a:defRPr lang="en-US"/>
            </a:defPPr>
            <a:lvl1pPr marL="0" algn="l" defTabSz="321469" rtl="0" eaLnBrk="1" latinLnBrk="0" hangingPunct="1">
              <a:defRPr sz="900" kern="1200">
                <a:solidFill>
                  <a:schemeClr val="tx1">
                    <a:tint val="75000"/>
                  </a:schemeClr>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fld id="{96DFF08F-DC6B-4601-B491-B0F83F6DD2DA}" type="datetimeFigureOut">
              <a:rPr lang="en-US" smtClean="0"/>
              <a:t>1/16/2024</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defPPr>
              <a:defRPr lang="en-US"/>
            </a:defPPr>
            <a:lvl1pPr marL="0" algn="ctr" defTabSz="321469" rtl="0" eaLnBrk="1" latinLnBrk="0" hangingPunct="1">
              <a:defRPr sz="900" kern="1200">
                <a:solidFill>
                  <a:schemeClr val="tx1">
                    <a:tint val="75000"/>
                  </a:schemeClr>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defPPr>
              <a:defRPr lang="en-US"/>
            </a:defPPr>
            <a:lvl1pPr marL="0" algn="r" defTabSz="321469" rtl="0" eaLnBrk="1" latinLnBrk="0" hangingPunct="1">
              <a:defRPr sz="900" kern="1200">
                <a:solidFill>
                  <a:schemeClr val="tx1">
                    <a:tint val="75000"/>
                  </a:schemeClr>
                </a:solidFill>
                <a:latin typeface="+mn-lt"/>
                <a:ea typeface="+mn-ea"/>
                <a:cs typeface="+mn-cs"/>
              </a:defRPr>
            </a:lvl1pPr>
            <a:lvl2pPr marL="321469" algn="l" defTabSz="321469" rtl="0" eaLnBrk="1" latinLnBrk="0" hangingPunct="1">
              <a:defRPr sz="1266" kern="1200">
                <a:solidFill>
                  <a:schemeClr val="tx1"/>
                </a:solidFill>
                <a:latin typeface="+mn-lt"/>
                <a:ea typeface="+mn-ea"/>
                <a:cs typeface="+mn-cs"/>
              </a:defRPr>
            </a:lvl2pPr>
            <a:lvl3pPr marL="642938" algn="l" defTabSz="321469" rtl="0" eaLnBrk="1" latinLnBrk="0" hangingPunct="1">
              <a:defRPr sz="1266" kern="1200">
                <a:solidFill>
                  <a:schemeClr val="tx1"/>
                </a:solidFill>
                <a:latin typeface="+mn-lt"/>
                <a:ea typeface="+mn-ea"/>
                <a:cs typeface="+mn-cs"/>
              </a:defRPr>
            </a:lvl3pPr>
            <a:lvl4pPr marL="964406" algn="l" defTabSz="321469" rtl="0" eaLnBrk="1" latinLnBrk="0" hangingPunct="1">
              <a:defRPr sz="1266" kern="1200">
                <a:solidFill>
                  <a:schemeClr val="tx1"/>
                </a:solidFill>
                <a:latin typeface="+mn-lt"/>
                <a:ea typeface="+mn-ea"/>
                <a:cs typeface="+mn-cs"/>
              </a:defRPr>
            </a:lvl4pPr>
            <a:lvl5pPr marL="1285875" algn="l" defTabSz="321469" rtl="0" eaLnBrk="1" latinLnBrk="0" hangingPunct="1">
              <a:defRPr sz="1266" kern="1200">
                <a:solidFill>
                  <a:schemeClr val="tx1"/>
                </a:solidFill>
                <a:latin typeface="+mn-lt"/>
                <a:ea typeface="+mn-ea"/>
                <a:cs typeface="+mn-cs"/>
              </a:defRPr>
            </a:lvl5pPr>
            <a:lvl6pPr marL="1607344" algn="l" defTabSz="321469" rtl="0" eaLnBrk="1" latinLnBrk="0" hangingPunct="1">
              <a:defRPr sz="1266" kern="1200">
                <a:solidFill>
                  <a:schemeClr val="tx1"/>
                </a:solidFill>
                <a:latin typeface="+mn-lt"/>
                <a:ea typeface="+mn-ea"/>
                <a:cs typeface="+mn-cs"/>
              </a:defRPr>
            </a:lvl6pPr>
            <a:lvl7pPr marL="1928812" algn="l" defTabSz="321469" rtl="0" eaLnBrk="1" latinLnBrk="0" hangingPunct="1">
              <a:defRPr sz="1266" kern="1200">
                <a:solidFill>
                  <a:schemeClr val="tx1"/>
                </a:solidFill>
                <a:latin typeface="+mn-lt"/>
                <a:ea typeface="+mn-ea"/>
                <a:cs typeface="+mn-cs"/>
              </a:defRPr>
            </a:lvl7pPr>
            <a:lvl8pPr marL="2250281" algn="l" defTabSz="321469" rtl="0" eaLnBrk="1" latinLnBrk="0" hangingPunct="1">
              <a:defRPr sz="1266" kern="1200">
                <a:solidFill>
                  <a:schemeClr val="tx1"/>
                </a:solidFill>
                <a:latin typeface="+mn-lt"/>
                <a:ea typeface="+mn-ea"/>
                <a:cs typeface="+mn-cs"/>
              </a:defRPr>
            </a:lvl8pPr>
            <a:lvl9pPr marL="2571750" algn="l" defTabSz="321469" rtl="0" eaLnBrk="1" latinLnBrk="0" hangingPunct="1">
              <a:defRPr sz="1266" kern="1200">
                <a:solidFill>
                  <a:schemeClr val="tx1"/>
                </a:solidFill>
                <a:latin typeface="+mn-lt"/>
                <a:ea typeface="+mn-ea"/>
                <a:cs typeface="+mn-cs"/>
              </a:defRPr>
            </a:lvl9pPr>
          </a:lstStyle>
          <a:p>
            <a:fld id="{4FAB73BC-B049-4115-A692-8D63A059BFB8}" type="slidenum">
              <a:rPr lang="en-US" smtClean="0"/>
              <a:t>‹#›</a:t>
            </a:fld>
            <a:endParaRPr lang="en-US"/>
          </a:p>
        </p:txBody>
      </p:sp>
    </p:spTree>
    <p:extLst>
      <p:ext uri="{BB962C8B-B14F-4D97-AF65-F5344CB8AC3E}">
        <p14:creationId xmlns:p14="http://schemas.microsoft.com/office/powerpoint/2010/main" val="1819472979"/>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Lst>
  <p:transition/>
  <p:txStyles>
    <p:titleStyle>
      <a:lvl1pPr algn="l" defTabSz="68582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6" indent="-171456" algn="l" defTabSz="685821"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66" indent="-171456" algn="l" defTabSz="685821"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77" indent="-171456" algn="l" defTabSz="685821"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87"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99"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6009"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920"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830"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741" indent="-171456" algn="l" defTabSz="685821"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21" rtl="0" eaLnBrk="1" latinLnBrk="0" hangingPunct="1">
        <a:defRPr sz="1350" kern="1200">
          <a:solidFill>
            <a:schemeClr val="tx1"/>
          </a:solidFill>
          <a:latin typeface="+mn-lt"/>
          <a:ea typeface="+mn-ea"/>
          <a:cs typeface="+mn-cs"/>
        </a:defRPr>
      </a:lvl1pPr>
      <a:lvl2pPr marL="342911" algn="l" defTabSz="685821" rtl="0" eaLnBrk="1" latinLnBrk="0" hangingPunct="1">
        <a:defRPr sz="1350" kern="1200">
          <a:solidFill>
            <a:schemeClr val="tx1"/>
          </a:solidFill>
          <a:latin typeface="+mn-lt"/>
          <a:ea typeface="+mn-ea"/>
          <a:cs typeface="+mn-cs"/>
        </a:defRPr>
      </a:lvl2pPr>
      <a:lvl3pPr marL="685821" algn="l" defTabSz="685821" rtl="0" eaLnBrk="1" latinLnBrk="0" hangingPunct="1">
        <a:defRPr sz="1350" kern="1200">
          <a:solidFill>
            <a:schemeClr val="tx1"/>
          </a:solidFill>
          <a:latin typeface="+mn-lt"/>
          <a:ea typeface="+mn-ea"/>
          <a:cs typeface="+mn-cs"/>
        </a:defRPr>
      </a:lvl3pPr>
      <a:lvl4pPr marL="1028732" algn="l" defTabSz="685821" rtl="0" eaLnBrk="1" latinLnBrk="0" hangingPunct="1">
        <a:defRPr sz="1350" kern="1200">
          <a:solidFill>
            <a:schemeClr val="tx1"/>
          </a:solidFill>
          <a:latin typeface="+mn-lt"/>
          <a:ea typeface="+mn-ea"/>
          <a:cs typeface="+mn-cs"/>
        </a:defRPr>
      </a:lvl4pPr>
      <a:lvl5pPr marL="1371643" algn="l" defTabSz="685821" rtl="0" eaLnBrk="1" latinLnBrk="0" hangingPunct="1">
        <a:defRPr sz="1350" kern="1200">
          <a:solidFill>
            <a:schemeClr val="tx1"/>
          </a:solidFill>
          <a:latin typeface="+mn-lt"/>
          <a:ea typeface="+mn-ea"/>
          <a:cs typeface="+mn-cs"/>
        </a:defRPr>
      </a:lvl5pPr>
      <a:lvl6pPr marL="1714553" algn="l" defTabSz="685821" rtl="0" eaLnBrk="1" latinLnBrk="0" hangingPunct="1">
        <a:defRPr sz="1350" kern="1200">
          <a:solidFill>
            <a:schemeClr val="tx1"/>
          </a:solidFill>
          <a:latin typeface="+mn-lt"/>
          <a:ea typeface="+mn-ea"/>
          <a:cs typeface="+mn-cs"/>
        </a:defRPr>
      </a:lvl6pPr>
      <a:lvl7pPr marL="2057464" algn="l" defTabSz="685821" rtl="0" eaLnBrk="1" latinLnBrk="0" hangingPunct="1">
        <a:defRPr sz="1350" kern="1200">
          <a:solidFill>
            <a:schemeClr val="tx1"/>
          </a:solidFill>
          <a:latin typeface="+mn-lt"/>
          <a:ea typeface="+mn-ea"/>
          <a:cs typeface="+mn-cs"/>
        </a:defRPr>
      </a:lvl7pPr>
      <a:lvl8pPr marL="2400375" algn="l" defTabSz="685821" rtl="0" eaLnBrk="1" latinLnBrk="0" hangingPunct="1">
        <a:defRPr sz="1350" kern="1200">
          <a:solidFill>
            <a:schemeClr val="tx1"/>
          </a:solidFill>
          <a:latin typeface="+mn-lt"/>
          <a:ea typeface="+mn-ea"/>
          <a:cs typeface="+mn-cs"/>
        </a:defRPr>
      </a:lvl8pPr>
      <a:lvl9pPr marL="2743286" algn="l" defTabSz="68582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developer.mozilla.org/en-US/docs/Web/CSS/Shorthand_properti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5.xml"/><Relationship Id="rId5" Type="http://schemas.openxmlformats.org/officeDocument/2006/relationships/image" Target="../media/image35.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5.xml"/><Relationship Id="rId5" Type="http://schemas.openxmlformats.org/officeDocument/2006/relationships/image" Target="../media/image34.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7.xml"/><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0.xml"/><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1.xml"/><Relationship Id="rId1" Type="http://schemas.openxmlformats.org/officeDocument/2006/relationships/slideLayout" Target="../slideLayouts/slideLayout57.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2.xml"/><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33.xml"/><Relationship Id="rId1" Type="http://schemas.openxmlformats.org/officeDocument/2006/relationships/slideLayout" Target="../slideLayouts/slideLayout57.xml"/></Relationships>
</file>

<file path=ppt/slides/_rels/slide35.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4.xml"/><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5.xml"/><Relationship Id="rId1" Type="http://schemas.openxmlformats.org/officeDocument/2006/relationships/slideLayout" Target="../slideLayouts/slideLayout69.xml"/></Relationships>
</file>

<file path=ppt/slides/_rels/slide3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6.xml"/><Relationship Id="rId1" Type="http://schemas.openxmlformats.org/officeDocument/2006/relationships/slideLayout" Target="../slideLayouts/slideLayout57.xml"/></Relationships>
</file>

<file path=ppt/slides/_rels/slide3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37.xml"/><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38.xml"/><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9.xml"/><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3D1F-84D6-A17F-A2B0-EA8F04A73B6D}"/>
              </a:ext>
            </a:extLst>
          </p:cNvPr>
          <p:cNvSpPr>
            <a:spLocks noGrp="1"/>
          </p:cNvSpPr>
          <p:nvPr>
            <p:ph type="title"/>
          </p:nvPr>
        </p:nvSpPr>
        <p:spPr>
          <a:xfrm>
            <a:off x="193289" y="189570"/>
            <a:ext cx="8631044" cy="3318284"/>
          </a:xfrm>
        </p:spPr>
        <p:txBody>
          <a:bodyPr>
            <a:normAutofit fontScale="90000"/>
          </a:bodyPr>
          <a:lstStyle/>
          <a:p>
            <a:pPr algn="ctr"/>
            <a:r>
              <a:rPr lang="en-US" sz="2200" b="1" dirty="0">
                <a:latin typeface="Arial" pitchFamily="34" charset="0"/>
                <a:cs typeface="Arial" pitchFamily="34" charset="0"/>
              </a:rPr>
              <a:t>SHRI G.S. INSTITUTE OF TECHNOLOGY AND SCIENCE INDORE</a:t>
            </a:r>
            <a:br>
              <a:rPr lang="en-US" sz="3100" b="1" dirty="0">
                <a:latin typeface="Arial" pitchFamily="34" charset="0"/>
                <a:cs typeface="Arial" pitchFamily="34" charset="0"/>
              </a:rPr>
            </a:br>
            <a:r>
              <a:rPr lang="en-US" sz="2000" dirty="0">
                <a:latin typeface="Arial" pitchFamily="34" charset="0"/>
                <a:cs typeface="Arial" pitchFamily="34" charset="0"/>
              </a:rPr>
              <a:t>Department of Information Technology</a:t>
            </a:r>
            <a:br>
              <a:rPr lang="en-US" sz="2000" dirty="0">
                <a:latin typeface="Arial" pitchFamily="34" charset="0"/>
                <a:cs typeface="Arial" pitchFamily="34" charset="0"/>
              </a:rPr>
            </a:br>
            <a:br>
              <a:rPr lang="en-US" sz="3600" b="1" dirty="0">
                <a:latin typeface="Arial" pitchFamily="34" charset="0"/>
                <a:cs typeface="Arial" pitchFamily="34" charset="0"/>
              </a:rPr>
            </a:br>
            <a:br>
              <a:rPr lang="en-US" sz="3600" b="1" dirty="0">
                <a:latin typeface="Arial" pitchFamily="34" charset="0"/>
                <a:cs typeface="Arial" pitchFamily="34" charset="0"/>
              </a:rPr>
            </a:br>
            <a:br>
              <a:rPr lang="en-US" sz="3600" b="1" dirty="0">
                <a:latin typeface="Arial" pitchFamily="34" charset="0"/>
                <a:cs typeface="Arial" pitchFamily="34" charset="0"/>
              </a:rPr>
            </a:br>
            <a:br>
              <a:rPr lang="en-US" sz="3600" b="1" dirty="0">
                <a:latin typeface="Arial" pitchFamily="34" charset="0"/>
                <a:cs typeface="Arial" pitchFamily="34" charset="0"/>
              </a:rPr>
            </a:br>
            <a:r>
              <a:rPr lang="en-US" sz="3600" b="1" dirty="0">
                <a:latin typeface="Arial" pitchFamily="34" charset="0"/>
                <a:cs typeface="Arial" pitchFamily="34" charset="0"/>
              </a:rPr>
              <a:t>   </a:t>
            </a:r>
            <a:r>
              <a:rPr lang="en-US" sz="2000" dirty="0">
                <a:latin typeface="Arial" pitchFamily="34" charset="0"/>
                <a:cs typeface="Arial" pitchFamily="34" charset="0"/>
              </a:rPr>
              <a:t>Subject Name: Web Engineering</a:t>
            </a:r>
            <a:br>
              <a:rPr lang="en-US" sz="2000" dirty="0">
                <a:latin typeface="Arial" pitchFamily="34" charset="0"/>
                <a:cs typeface="Arial" pitchFamily="34" charset="0"/>
              </a:rPr>
            </a:br>
            <a:r>
              <a:rPr lang="en-US" sz="2000" dirty="0">
                <a:latin typeface="Arial" pitchFamily="34" charset="0"/>
                <a:cs typeface="Arial" pitchFamily="34" charset="0"/>
              </a:rPr>
              <a:t> Subject Code: IT38504</a:t>
            </a:r>
            <a:br>
              <a:rPr lang="en-US" sz="2000" dirty="0">
                <a:latin typeface="Arial" pitchFamily="34" charset="0"/>
                <a:cs typeface="Arial" pitchFamily="34" charset="0"/>
              </a:rPr>
            </a:br>
            <a:r>
              <a:rPr lang="en-US" sz="2000" dirty="0">
                <a:latin typeface="Arial" pitchFamily="34" charset="0"/>
                <a:cs typeface="Arial" pitchFamily="34" charset="0"/>
              </a:rPr>
              <a:t>Topic: Cascading Style Sheets (CSS)</a:t>
            </a:r>
            <a:endParaRPr lang="en-IN" sz="2200" dirty="0"/>
          </a:p>
        </p:txBody>
      </p:sp>
      <p:sp>
        <p:nvSpPr>
          <p:cNvPr id="3" name="Text Placeholder 2">
            <a:extLst>
              <a:ext uri="{FF2B5EF4-FFF2-40B4-BE49-F238E27FC236}">
                <a16:creationId xmlns:a16="http://schemas.microsoft.com/office/drawing/2014/main" id="{746D1681-39B5-60A8-88E6-666671E5464D}"/>
              </a:ext>
            </a:extLst>
          </p:cNvPr>
          <p:cNvSpPr>
            <a:spLocks noGrp="1"/>
          </p:cNvSpPr>
          <p:nvPr>
            <p:ph type="body" idx="1"/>
          </p:nvPr>
        </p:nvSpPr>
        <p:spPr>
          <a:xfrm>
            <a:off x="611560" y="3824824"/>
            <a:ext cx="8123044" cy="1605775"/>
          </a:xfrm>
        </p:spPr>
        <p:txBody>
          <a:bodyPr>
            <a:normAutofit fontScale="77500" lnSpcReduction="20000"/>
          </a:bodyPr>
          <a:lstStyle/>
          <a:p>
            <a:pPr marL="137160" indent="0" algn="l">
              <a:buNone/>
            </a:pPr>
            <a:r>
              <a:rPr lang="en-IN" b="1" dirty="0"/>
              <a:t>Submitted by:                                                                                                  Submitted to: </a:t>
            </a:r>
          </a:p>
          <a:p>
            <a:pPr marL="137160" indent="0" algn="l">
              <a:buNone/>
            </a:pPr>
            <a:r>
              <a:rPr lang="en-IN" dirty="0"/>
              <a:t>Bhanu Raghuwanshi                                                                                       </a:t>
            </a:r>
            <a:r>
              <a:rPr lang="en-IN" dirty="0" err="1"/>
              <a:t>Dr.</a:t>
            </a:r>
            <a:r>
              <a:rPr lang="en-IN" dirty="0"/>
              <a:t> Lalit Purohit</a:t>
            </a:r>
          </a:p>
          <a:p>
            <a:pPr marL="137160" indent="0" algn="l">
              <a:buNone/>
            </a:pPr>
            <a:r>
              <a:rPr lang="en-IN" dirty="0"/>
              <a:t>Bhoopendra Singh                                                                                           Mr. Upendra Singh</a:t>
            </a:r>
          </a:p>
          <a:p>
            <a:pPr marL="137160" indent="0" algn="l">
              <a:buNone/>
            </a:pPr>
            <a:r>
              <a:rPr lang="en-IN" dirty="0" err="1"/>
              <a:t>Divyanshi</a:t>
            </a:r>
            <a:r>
              <a:rPr lang="en-IN" dirty="0"/>
              <a:t> Ravat</a:t>
            </a:r>
          </a:p>
          <a:p>
            <a:pPr marL="137160" indent="0">
              <a:buNone/>
            </a:pPr>
            <a:endParaRPr lang="en-IN" dirty="0"/>
          </a:p>
        </p:txBody>
      </p:sp>
      <p:pic>
        <p:nvPicPr>
          <p:cNvPr id="5" name="Picture 4">
            <a:extLst>
              <a:ext uri="{FF2B5EF4-FFF2-40B4-BE49-F238E27FC236}">
                <a16:creationId xmlns:a16="http://schemas.microsoft.com/office/drawing/2014/main" id="{8F29CE18-CC5B-C296-FDD2-62F28DCE72FF}"/>
              </a:ext>
            </a:extLst>
          </p:cNvPr>
          <p:cNvPicPr>
            <a:picLocks noChangeAspect="1"/>
          </p:cNvPicPr>
          <p:nvPr/>
        </p:nvPicPr>
        <p:blipFill>
          <a:blip r:embed="rId2"/>
          <a:stretch>
            <a:fillRect/>
          </a:stretch>
        </p:blipFill>
        <p:spPr>
          <a:xfrm>
            <a:off x="3675373" y="857250"/>
            <a:ext cx="1666875" cy="1714500"/>
          </a:xfrm>
          <a:prstGeom prst="rect">
            <a:avLst/>
          </a:prstGeom>
        </p:spPr>
      </p:pic>
    </p:spTree>
    <p:extLst>
      <p:ext uri="{BB962C8B-B14F-4D97-AF65-F5344CB8AC3E}">
        <p14:creationId xmlns:p14="http://schemas.microsoft.com/office/powerpoint/2010/main" val="39450798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0"/>
          <p:cNvSpPr txBox="1">
            <a:spLocks noGrp="1"/>
          </p:cNvSpPr>
          <p:nvPr>
            <p:ph type="title"/>
          </p:nvPr>
        </p:nvSpPr>
        <p:spPr>
          <a:xfrm>
            <a:off x="453626" y="225750"/>
            <a:ext cx="6447600" cy="428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Some more common properties</a:t>
            </a:r>
            <a:endParaRPr/>
          </a:p>
        </p:txBody>
      </p:sp>
      <p:sp>
        <p:nvSpPr>
          <p:cNvPr id="236" name="Google Shape;236;p30"/>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10</a:t>
            </a:fld>
            <a:endParaRPr/>
          </a:p>
        </p:txBody>
      </p:sp>
      <p:sp>
        <p:nvSpPr>
          <p:cNvPr id="237" name="Google Shape;237;p30"/>
          <p:cNvSpPr txBox="1"/>
          <p:nvPr/>
        </p:nvSpPr>
        <p:spPr>
          <a:xfrm>
            <a:off x="384725" y="809050"/>
            <a:ext cx="8632200" cy="37281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1600" b="1">
                <a:solidFill>
                  <a:schemeClr val="dk1"/>
                </a:solidFill>
                <a:latin typeface="Times New Roman"/>
                <a:ea typeface="Times New Roman"/>
                <a:cs typeface="Times New Roman"/>
                <a:sym typeface="Times New Roman"/>
              </a:rPr>
              <a:t>Background properties:</a:t>
            </a:r>
            <a:endParaRPr sz="1600" b="1">
              <a:solidFill>
                <a:schemeClr val="dk1"/>
              </a:solidFill>
              <a:latin typeface="Times New Roman"/>
              <a:ea typeface="Times New Roman"/>
              <a:cs typeface="Times New Roman"/>
              <a:sym typeface="Times New Roman"/>
            </a:endParaRPr>
          </a:p>
          <a:p>
            <a:pPr marL="12700" marR="0" lvl="0" indent="0" algn="l" rtl="0">
              <a:lnSpc>
                <a:spcPct val="100000"/>
              </a:lnSpc>
              <a:spcBef>
                <a:spcPct val="0"/>
              </a:spcBef>
              <a:spcAft>
                <a:spcPct val="0"/>
              </a:spcAft>
              <a:buNone/>
            </a:pPr>
            <a:endParaRPr sz="1600">
              <a:solidFill>
                <a:srgbClr val="595959"/>
              </a:solidFill>
              <a:latin typeface="Times New Roman"/>
              <a:ea typeface="Times New Roman"/>
              <a:cs typeface="Times New Roman"/>
              <a:sym typeface="Times New Roman"/>
            </a:endParaRPr>
          </a:p>
          <a:p>
            <a:pPr marL="12700" marR="0" lvl="0" indent="0" algn="l" rtl="0">
              <a:lnSpc>
                <a:spcPct val="100000"/>
              </a:lnSpc>
              <a:spcBef>
                <a:spcPct val="0"/>
              </a:spcBef>
              <a:spcAft>
                <a:spcPct val="0"/>
              </a:spcAft>
              <a:buNone/>
            </a:pPr>
            <a:r>
              <a:rPr lang="en-US" sz="1600">
                <a:solidFill>
                  <a:srgbClr val="595959"/>
                </a:solidFill>
                <a:latin typeface="Times New Roman"/>
                <a:ea typeface="Times New Roman"/>
                <a:cs typeface="Times New Roman"/>
                <a:sym typeface="Times New Roman"/>
              </a:rPr>
              <a:t>background-image:	image for element's background</a:t>
            </a:r>
            <a:endParaRPr sz="1600">
              <a:solidFill>
                <a:schemeClr val="dk1"/>
              </a:solidFill>
              <a:latin typeface="Times New Roman"/>
              <a:ea typeface="Times New Roman"/>
              <a:cs typeface="Times New Roman"/>
              <a:sym typeface="Times New Roman"/>
            </a:endParaRPr>
          </a:p>
          <a:p>
            <a:pPr marL="2298700" marR="600075" lvl="0" indent="-2286000" algn="l" rtl="0">
              <a:lnSpc>
                <a:spcPct val="100000"/>
              </a:lnSpc>
              <a:spcBef>
                <a:spcPts val="1575"/>
              </a:spcBef>
              <a:spcAft>
                <a:spcPct val="0"/>
              </a:spcAft>
              <a:buNone/>
            </a:pPr>
            <a:r>
              <a:rPr lang="en-US" sz="1600">
                <a:solidFill>
                  <a:srgbClr val="595959"/>
                </a:solidFill>
                <a:latin typeface="Times New Roman"/>
                <a:ea typeface="Times New Roman"/>
                <a:cs typeface="Times New Roman"/>
                <a:sym typeface="Times New Roman"/>
              </a:rPr>
              <a:t>background-repeat: should background image be displayed in a repeating pattern (versus once only)</a:t>
            </a:r>
            <a:endParaRPr sz="1600">
              <a:solidFill>
                <a:schemeClr val="dk1"/>
              </a:solidFill>
              <a:latin typeface="Times New Roman"/>
              <a:ea typeface="Times New Roman"/>
              <a:cs typeface="Times New Roman"/>
              <a:sym typeface="Times New Roman"/>
            </a:endParaRPr>
          </a:p>
          <a:p>
            <a:pPr marL="2298700" marR="600075" lvl="0" indent="-2286000" algn="l" rtl="0">
              <a:lnSpc>
                <a:spcPct val="100000"/>
              </a:lnSpc>
              <a:spcBef>
                <a:spcPts val="1575"/>
              </a:spcBef>
              <a:spcAft>
                <a:spcPct val="0"/>
              </a:spcAft>
              <a:buNone/>
            </a:pPr>
            <a:r>
              <a:rPr lang="en-US" sz="1600" b="1">
                <a:solidFill>
                  <a:schemeClr val="dk1"/>
                </a:solidFill>
                <a:latin typeface="Times New Roman"/>
                <a:ea typeface="Times New Roman"/>
                <a:cs typeface="Times New Roman"/>
                <a:sym typeface="Times New Roman"/>
              </a:rPr>
              <a:t>Font properties:</a:t>
            </a:r>
            <a:endParaRPr sz="1600" b="1">
              <a:solidFill>
                <a:schemeClr val="dk1"/>
              </a:solidFill>
              <a:latin typeface="Times New Roman"/>
              <a:ea typeface="Times New Roman"/>
              <a:cs typeface="Times New Roman"/>
              <a:sym typeface="Times New Roman"/>
            </a:endParaRPr>
          </a:p>
          <a:p>
            <a:pPr marL="0" lvl="0" indent="0" algn="l" rtl="0">
              <a:spcBef>
                <a:spcPts val="1890"/>
              </a:spcBef>
              <a:spcAft>
                <a:spcPct val="0"/>
              </a:spcAft>
              <a:buClr>
                <a:schemeClr val="dk1"/>
              </a:buClr>
              <a:buSzPts val="1100"/>
              <a:buFont typeface="Arial"/>
              <a:buNone/>
            </a:pPr>
            <a:r>
              <a:rPr lang="en-US" sz="1600">
                <a:solidFill>
                  <a:srgbClr val="595959"/>
                </a:solidFill>
                <a:latin typeface="Times New Roman"/>
                <a:ea typeface="Times New Roman"/>
                <a:cs typeface="Times New Roman"/>
                <a:sym typeface="Times New Roman"/>
              </a:rPr>
              <a:t>font, font-family, font-size, font-weight, font-style:</a:t>
            </a:r>
            <a:endParaRPr sz="1600">
              <a:solidFill>
                <a:schemeClr val="dk1"/>
              </a:solidFill>
              <a:latin typeface="Times New Roman"/>
              <a:ea typeface="Times New Roman"/>
              <a:cs typeface="Times New Roman"/>
              <a:sym typeface="Times New Roman"/>
            </a:endParaRPr>
          </a:p>
          <a:p>
            <a:pPr marL="2298700" marR="600075" lvl="0" indent="-2286000" algn="l" rtl="0">
              <a:spcBef>
                <a:spcPts val="1575"/>
              </a:spcBef>
              <a:spcAft>
                <a:spcPct val="0"/>
              </a:spcAft>
              <a:buClr>
                <a:schemeClr val="dk1"/>
              </a:buClr>
              <a:buSzPts val="1100"/>
              <a:buFont typeface="Arial"/>
              <a:buNone/>
            </a:pPr>
            <a:r>
              <a:rPr lang="en-US" sz="1600" b="1">
                <a:solidFill>
                  <a:schemeClr val="dk1"/>
                </a:solidFill>
                <a:latin typeface="Times New Roman"/>
                <a:ea typeface="Times New Roman"/>
                <a:cs typeface="Times New Roman"/>
                <a:sym typeface="Times New Roman"/>
              </a:rPr>
              <a:t>Position Property:</a:t>
            </a:r>
            <a:endParaRPr sz="1600" b="1">
              <a:solidFill>
                <a:schemeClr val="dk1"/>
              </a:solidFill>
              <a:latin typeface="Times New Roman"/>
              <a:ea typeface="Times New Roman"/>
              <a:cs typeface="Times New Roman"/>
              <a:sym typeface="Times New Roman"/>
            </a:endParaRPr>
          </a:p>
          <a:p>
            <a:pPr marL="2298700" marR="600075" lvl="0" indent="-2286000" algn="l" rtl="0">
              <a:spcBef>
                <a:spcPts val="1575"/>
              </a:spcBef>
              <a:spcAft>
                <a:spcPct val="0"/>
              </a:spcAft>
              <a:buSzPts val="1100"/>
              <a:buNone/>
            </a:pPr>
            <a:r>
              <a:rPr lang="en-US" sz="1600">
                <a:solidFill>
                  <a:srgbClr val="595959"/>
                </a:solidFill>
                <a:latin typeface="Times New Roman"/>
                <a:ea typeface="Times New Roman"/>
                <a:cs typeface="Times New Roman"/>
                <a:sym typeface="Times New Roman"/>
              </a:rPr>
              <a:t>The position property specifies the type of positioning method used for an element.</a:t>
            </a:r>
            <a:endParaRPr sz="1600">
              <a:solidFill>
                <a:srgbClr val="595959"/>
              </a:solidFill>
              <a:latin typeface="Times New Roman"/>
              <a:ea typeface="Times New Roman"/>
              <a:cs typeface="Times New Roman"/>
              <a:sym typeface="Times New Roman"/>
            </a:endParaRPr>
          </a:p>
          <a:p>
            <a:pPr marL="2298700" marR="600075" lvl="0" indent="-2286000" algn="l" rtl="0">
              <a:spcBef>
                <a:spcPts val="1575"/>
              </a:spcBef>
              <a:spcAft>
                <a:spcPct val="0"/>
              </a:spcAft>
              <a:buSzPts val="1100"/>
              <a:buNone/>
            </a:pPr>
            <a:r>
              <a:rPr lang="en-US" sz="1600">
                <a:solidFill>
                  <a:srgbClr val="595959"/>
                </a:solidFill>
                <a:latin typeface="Times New Roman"/>
                <a:ea typeface="Times New Roman"/>
                <a:cs typeface="Times New Roman"/>
                <a:sym typeface="Times New Roman"/>
              </a:rPr>
              <a:t>position:static,relative,absolute,fixed</a:t>
            </a:r>
            <a:endParaRPr sz="1600">
              <a:solidFill>
                <a:srgbClr val="595959"/>
              </a:solidFill>
              <a:latin typeface="Times New Roman"/>
              <a:ea typeface="Times New Roman"/>
              <a:cs typeface="Times New Roman"/>
              <a:sym typeface="Times New Roman"/>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508001" y="457200"/>
            <a:ext cx="6447600" cy="990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Element visibility control properties</a:t>
            </a:r>
            <a:endParaRPr/>
          </a:p>
        </p:txBody>
      </p:sp>
      <p:sp>
        <p:nvSpPr>
          <p:cNvPr id="243" name="Google Shape;243;p31"/>
          <p:cNvSpPr txBox="1">
            <a:spLocks noGrp="1"/>
          </p:cNvSpPr>
          <p:nvPr>
            <p:ph type="ftr" idx="11"/>
          </p:nvPr>
        </p:nvSpPr>
        <p:spPr>
          <a:xfrm>
            <a:off x="508001" y="4531022"/>
            <a:ext cx="4723200" cy="273900"/>
          </a:xfrm>
          <a:prstGeom prst="rect">
            <a:avLst/>
          </a:prstGeom>
          <a:noFill/>
          <a:ln>
            <a:noFill/>
          </a:ln>
        </p:spPr>
        <p:txBody>
          <a:bodyPr spcFirstLastPara="1" wrap="square" lIns="0" tIns="625" rIns="0" bIns="0" anchor="ctr" anchorCtr="0">
            <a:spAutoFit/>
          </a:bodyPr>
          <a:lstStyle/>
          <a:p>
            <a:pPr marL="12700" lvl="0" indent="0" algn="l" rtl="0">
              <a:lnSpc>
                <a:spcPct val="100000"/>
              </a:lnSpc>
              <a:spcBef>
                <a:spcPct val="0"/>
              </a:spcBef>
              <a:spcAft>
                <a:spcPct val="0"/>
              </a:spcAft>
              <a:buNone/>
            </a:pPr>
            <a:r>
              <a:rPr lang="en-US"/>
              <a:t>CS142 Lecture Notes - CSS</a:t>
            </a:r>
            <a:endParaRPr/>
          </a:p>
        </p:txBody>
      </p:sp>
      <p:sp>
        <p:nvSpPr>
          <p:cNvPr id="244" name="Google Shape;244;p31"/>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11</a:t>
            </a:fld>
            <a:endParaRPr/>
          </a:p>
        </p:txBody>
      </p:sp>
      <p:sp>
        <p:nvSpPr>
          <p:cNvPr id="245" name="Google Shape;245;p31"/>
          <p:cNvSpPr txBox="1"/>
          <p:nvPr/>
        </p:nvSpPr>
        <p:spPr>
          <a:xfrm>
            <a:off x="384725" y="1216355"/>
            <a:ext cx="7488600" cy="26526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1600" dirty="0">
                <a:solidFill>
                  <a:srgbClr val="595959"/>
                </a:solidFill>
                <a:latin typeface="Times New Roman"/>
                <a:ea typeface="Times New Roman"/>
                <a:cs typeface="Times New Roman"/>
                <a:sym typeface="Times New Roman"/>
              </a:rPr>
              <a:t>display: none;	- Element is not displayed and takes no space in layout.</a:t>
            </a: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1290"/>
              </a:spcBef>
              <a:spcAft>
                <a:spcPct val="0"/>
              </a:spcAft>
              <a:buNone/>
            </a:pPr>
            <a:r>
              <a:rPr lang="en-US" sz="1600" dirty="0">
                <a:solidFill>
                  <a:srgbClr val="595959"/>
                </a:solidFill>
                <a:latin typeface="Times New Roman"/>
                <a:ea typeface="Times New Roman"/>
                <a:cs typeface="Times New Roman"/>
                <a:sym typeface="Times New Roman"/>
              </a:rPr>
              <a:t>display: inline; - Element is treated as an inline element (takes only required space).</a:t>
            </a: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315"/>
              </a:spcBef>
              <a:spcAft>
                <a:spcPct val="0"/>
              </a:spcAft>
              <a:buNone/>
            </a:pPr>
            <a:r>
              <a:rPr lang="en-US" sz="1600" dirty="0">
                <a:solidFill>
                  <a:srgbClr val="595959"/>
                </a:solidFill>
                <a:latin typeface="Times New Roman"/>
                <a:ea typeface="Times New Roman"/>
                <a:cs typeface="Times New Roman"/>
                <a:sym typeface="Times New Roman"/>
              </a:rPr>
              <a:t>display: block; - Element is treated as a block element (takes the whole width available).</a:t>
            </a: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1290"/>
              </a:spcBef>
              <a:spcAft>
                <a:spcPct val="0"/>
              </a:spcAft>
              <a:buNone/>
            </a:pPr>
            <a:r>
              <a:rPr lang="en-US" sz="1600" dirty="0">
                <a:solidFill>
                  <a:srgbClr val="595959"/>
                </a:solidFill>
                <a:latin typeface="Times New Roman"/>
                <a:ea typeface="Times New Roman"/>
                <a:cs typeface="Times New Roman"/>
                <a:sym typeface="Times New Roman"/>
              </a:rPr>
              <a:t>display: flex;	- Element is treated as a flex container.</a:t>
            </a: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315"/>
              </a:spcBef>
              <a:spcAft>
                <a:spcPct val="0"/>
              </a:spcAft>
              <a:buNone/>
            </a:pPr>
            <a:r>
              <a:rPr lang="en-US" sz="1600" dirty="0">
                <a:solidFill>
                  <a:srgbClr val="595959"/>
                </a:solidFill>
                <a:latin typeface="Times New Roman"/>
                <a:ea typeface="Times New Roman"/>
                <a:cs typeface="Times New Roman"/>
                <a:sym typeface="Times New Roman"/>
              </a:rPr>
              <a:t>display: grid;	- Element is treated as a grid container.</a:t>
            </a:r>
            <a:endParaRPr sz="1600" dirty="0">
              <a:solidFill>
                <a:schemeClr val="dk1"/>
              </a:solidFill>
              <a:latin typeface="Times New Roman"/>
              <a:ea typeface="Times New Roman"/>
              <a:cs typeface="Times New Roman"/>
              <a:sym typeface="Times New Roman"/>
            </a:endParaRPr>
          </a:p>
          <a:p>
            <a:pPr marL="0" marR="0" lvl="0" indent="0" algn="l" rtl="0">
              <a:lnSpc>
                <a:spcPct val="100000"/>
              </a:lnSpc>
              <a:spcBef>
                <a:spcPts val="1720"/>
              </a:spcBef>
              <a:spcAft>
                <a:spcPct val="0"/>
              </a:spcAft>
              <a:buNone/>
            </a:pP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ct val="0"/>
              </a:spcBef>
              <a:spcAft>
                <a:spcPct val="0"/>
              </a:spcAft>
              <a:buNone/>
            </a:pPr>
            <a:r>
              <a:rPr lang="en-US" sz="1600" dirty="0">
                <a:solidFill>
                  <a:srgbClr val="595959"/>
                </a:solidFill>
                <a:latin typeface="Times New Roman"/>
                <a:ea typeface="Times New Roman"/>
                <a:cs typeface="Times New Roman"/>
                <a:sym typeface="Times New Roman"/>
              </a:rPr>
              <a:t>visibility: hidden; - Element is hidden but space still allocated.</a:t>
            </a:r>
            <a:endParaRPr sz="16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290"/>
              </a:spcBef>
              <a:spcAft>
                <a:spcPct val="0"/>
              </a:spcAft>
              <a:buNone/>
            </a:pPr>
            <a:r>
              <a:rPr lang="en-US" sz="1600" dirty="0">
                <a:solidFill>
                  <a:srgbClr val="595959"/>
                </a:solidFill>
                <a:latin typeface="Times New Roman"/>
                <a:ea typeface="Times New Roman"/>
                <a:cs typeface="Times New Roman"/>
                <a:sym typeface="Times New Roman"/>
              </a:rPr>
              <a:t>visibility: visible; - Element is normally displayed</a:t>
            </a:r>
            <a:endParaRPr sz="1600" dirty="0">
              <a:solidFill>
                <a:schemeClr val="dk1"/>
              </a:solidFill>
              <a:latin typeface="Times New Roman"/>
              <a:ea typeface="Times New Roman"/>
              <a:cs typeface="Times New Roman"/>
              <a:sym typeface="Times New Roman"/>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508001" y="457200"/>
            <a:ext cx="6447600" cy="428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Flexbox </a:t>
            </a:r>
            <a:endParaRPr/>
          </a:p>
        </p:txBody>
      </p:sp>
      <p:sp>
        <p:nvSpPr>
          <p:cNvPr id="251" name="Google Shape;251;p32"/>
          <p:cNvSpPr txBox="1">
            <a:spLocks noGrp="1"/>
          </p:cNvSpPr>
          <p:nvPr>
            <p:ph type="ftr" idx="11"/>
          </p:nvPr>
        </p:nvSpPr>
        <p:spPr>
          <a:xfrm>
            <a:off x="508001" y="4531022"/>
            <a:ext cx="4723200" cy="273900"/>
          </a:xfrm>
          <a:prstGeom prst="rect">
            <a:avLst/>
          </a:prstGeom>
          <a:noFill/>
          <a:ln>
            <a:noFill/>
          </a:ln>
        </p:spPr>
        <p:txBody>
          <a:bodyPr spcFirstLastPara="1" wrap="square" lIns="0" tIns="625" rIns="0" bIns="0" anchor="ctr" anchorCtr="0">
            <a:spAutoFit/>
          </a:bodyPr>
          <a:lstStyle/>
          <a:p>
            <a:pPr marL="12700" lvl="0" indent="0" algn="l" rtl="0">
              <a:lnSpc>
                <a:spcPct val="100000"/>
              </a:lnSpc>
              <a:spcBef>
                <a:spcPct val="0"/>
              </a:spcBef>
              <a:spcAft>
                <a:spcPct val="0"/>
              </a:spcAft>
              <a:buNone/>
            </a:pPr>
            <a:r>
              <a:rPr lang="en-US"/>
              <a:t>CS142 Lecture Notes - CSS</a:t>
            </a:r>
            <a:endParaRPr/>
          </a:p>
        </p:txBody>
      </p:sp>
      <p:sp>
        <p:nvSpPr>
          <p:cNvPr id="252" name="Google Shape;252;p32"/>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12</a:t>
            </a:fld>
            <a:endParaRPr/>
          </a:p>
        </p:txBody>
      </p:sp>
      <p:sp>
        <p:nvSpPr>
          <p:cNvPr id="253" name="Google Shape;253;p32"/>
          <p:cNvSpPr txBox="1"/>
          <p:nvPr/>
        </p:nvSpPr>
        <p:spPr>
          <a:xfrm>
            <a:off x="475249" y="1216355"/>
            <a:ext cx="6893700" cy="24873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379095" marR="0" lvl="0" indent="-353695" algn="l" rtl="0">
              <a:lnSpc>
                <a:spcPct val="100000"/>
              </a:lnSpc>
              <a:spcBef>
                <a:spcPct val="0"/>
              </a:spcBef>
              <a:spcAft>
                <a:spcPct val="0"/>
              </a:spcAft>
              <a:buClr>
                <a:srgbClr val="595959"/>
              </a:buClr>
              <a:buSzPts val="1600"/>
              <a:buFont typeface="Times New Roman"/>
              <a:buChar char="●"/>
            </a:pPr>
            <a:r>
              <a:rPr lang="en-US" sz="1600">
                <a:solidFill>
                  <a:srgbClr val="0000CD"/>
                </a:solidFill>
                <a:latin typeface="Times New Roman"/>
                <a:ea typeface="Times New Roman"/>
                <a:cs typeface="Times New Roman"/>
                <a:sym typeface="Times New Roman"/>
              </a:rPr>
              <a:t>display: flex;</a:t>
            </a:r>
            <a:r>
              <a:rPr lang="en-US" sz="1600">
                <a:solidFill>
                  <a:srgbClr val="595959"/>
                </a:solidFill>
                <a:latin typeface="Times New Roman"/>
                <a:ea typeface="Times New Roman"/>
                <a:cs typeface="Times New Roman"/>
                <a:sym typeface="Times New Roman"/>
              </a:rPr>
              <a:t> (Flexbox)</a:t>
            </a:r>
            <a:endParaRPr sz="1600">
              <a:solidFill>
                <a:srgbClr val="595959"/>
              </a:solidFill>
              <a:latin typeface="Times New Roman"/>
              <a:ea typeface="Times New Roman"/>
              <a:cs typeface="Times New Roman"/>
              <a:sym typeface="Times New Roman"/>
            </a:endParaRPr>
          </a:p>
          <a:p>
            <a:pPr marL="379095" marR="0" lvl="0" indent="-353695" algn="l" rtl="0">
              <a:lnSpc>
                <a:spcPct val="100000"/>
              </a:lnSpc>
              <a:spcBef>
                <a:spcPct val="0"/>
              </a:spcBef>
              <a:spcAft>
                <a:spcPct val="0"/>
              </a:spcAft>
              <a:buClr>
                <a:srgbClr val="595959"/>
              </a:buClr>
              <a:buSzPts val="1600"/>
              <a:buFont typeface="Times New Roman"/>
              <a:buChar char="●"/>
            </a:pPr>
            <a:r>
              <a:rPr lang="en-US">
                <a:solidFill>
                  <a:schemeClr val="dk1"/>
                </a:solidFill>
                <a:highlight>
                  <a:schemeClr val="lt1"/>
                </a:highlight>
                <a:latin typeface="Times New Roman"/>
                <a:ea typeface="Times New Roman"/>
                <a:cs typeface="Times New Roman"/>
                <a:sym typeface="Times New Roman"/>
              </a:rPr>
              <a:t>Flexbox, or the Flexible Box Layout, is a layout model in CSS that allows you to design complex layouts more efficiently and with less code than traditional models. It provides an efficient way to distribute space and align items within a container, even when their size is unknown or dynamic. </a:t>
            </a:r>
            <a:endParaRPr>
              <a:solidFill>
                <a:schemeClr val="dk1"/>
              </a:solidFill>
              <a:highlight>
                <a:schemeClr val="lt1"/>
              </a:highlight>
              <a:latin typeface="Times New Roman"/>
              <a:ea typeface="Times New Roman"/>
              <a:cs typeface="Times New Roman"/>
              <a:sym typeface="Times New Roman"/>
            </a:endParaRPr>
          </a:p>
          <a:p>
            <a:pPr marL="379095" marR="0" lvl="0" indent="-353695" algn="l" rtl="0">
              <a:lnSpc>
                <a:spcPct val="100000"/>
              </a:lnSpc>
              <a:spcBef>
                <a:spcPct val="0"/>
              </a:spcBef>
              <a:spcAft>
                <a:spcPct val="0"/>
              </a:spcAft>
              <a:buClr>
                <a:srgbClr val="595959"/>
              </a:buClr>
              <a:buSzPts val="1600"/>
              <a:buFont typeface="Times New Roman"/>
              <a:buChar char="●"/>
            </a:pPr>
            <a:r>
              <a:rPr lang="en-US">
                <a:solidFill>
                  <a:schemeClr val="dk1"/>
                </a:solidFill>
                <a:highlight>
                  <a:schemeClr val="lt1"/>
                </a:highlight>
                <a:latin typeface="Times New Roman"/>
                <a:ea typeface="Times New Roman"/>
                <a:cs typeface="Times New Roman"/>
                <a:sym typeface="Times New Roman"/>
              </a:rPr>
              <a:t>Flexbox is particularly useful for creating responsive designs and handling various screen sizes.</a:t>
            </a:r>
            <a:endParaRPr sz="1800">
              <a:solidFill>
                <a:schemeClr val="dk1"/>
              </a:solidFill>
              <a:highlight>
                <a:schemeClr val="lt1"/>
              </a:highlight>
              <a:latin typeface="Times New Roman"/>
              <a:ea typeface="Times New Roman"/>
              <a:cs typeface="Times New Roman"/>
              <a:sym typeface="Times New Roman"/>
            </a:endParaRPr>
          </a:p>
          <a:p>
            <a:pPr marL="379095" marR="0" lvl="0" indent="-347345" algn="l" rtl="0">
              <a:lnSpc>
                <a:spcPct val="100000"/>
              </a:lnSpc>
              <a:spcBef>
                <a:spcPct val="0"/>
              </a:spcBef>
              <a:spcAft>
                <a:spcPct val="0"/>
              </a:spcAft>
              <a:buClr>
                <a:srgbClr val="3F3F3F"/>
              </a:buClr>
              <a:buSzPts val="1500"/>
              <a:buFont typeface="Times New Roman"/>
              <a:buChar char="●"/>
            </a:pPr>
            <a:r>
              <a:rPr lang="en-US" sz="1500">
                <a:solidFill>
                  <a:schemeClr val="dk1"/>
                </a:solidFill>
                <a:latin typeface="Times New Roman"/>
                <a:ea typeface="Times New Roman"/>
                <a:cs typeface="Times New Roman"/>
                <a:sym typeface="Times New Roman"/>
              </a:rPr>
              <a:t>Flexbox layout the elements in one dimension (row or column) </a:t>
            </a:r>
            <a:endParaRPr sz="1500">
              <a:solidFill>
                <a:schemeClr val="dk1"/>
              </a:solidFill>
              <a:latin typeface="Times New Roman"/>
              <a:ea typeface="Times New Roman"/>
              <a:cs typeface="Times New Roman"/>
              <a:sym typeface="Times New Roman"/>
            </a:endParaRPr>
          </a:p>
          <a:p>
            <a:pPr marL="0" lvl="0" indent="0" algn="l" rtl="0">
              <a:spcBef>
                <a:spcPct val="0"/>
              </a:spcBef>
              <a:spcAft>
                <a:spcPct val="0"/>
              </a:spcAft>
              <a:buNone/>
            </a:pPr>
            <a:r>
              <a:rPr lang="en-US" sz="1500">
                <a:solidFill>
                  <a:schemeClr val="dk1"/>
                </a:solidFill>
                <a:latin typeface="Times New Roman"/>
                <a:ea typeface="Times New Roman"/>
                <a:cs typeface="Times New Roman"/>
                <a:sym typeface="Times New Roman"/>
              </a:rPr>
              <a:t>       unlike Grid as that layout elements in two dimensions</a:t>
            </a:r>
            <a:endParaRPr sz="1500">
              <a:solidFill>
                <a:srgbClr val="3F3F3F"/>
              </a:solidFill>
              <a:latin typeface="Times New Roman"/>
              <a:ea typeface="Times New Roman"/>
              <a:cs typeface="Times New Roman"/>
              <a:sym typeface="Times New Roman"/>
            </a:endParaRPr>
          </a:p>
          <a:p>
            <a:pPr marL="457200" marR="0" lvl="0" indent="0" algn="l" rtl="0">
              <a:lnSpc>
                <a:spcPct val="100000"/>
              </a:lnSpc>
              <a:spcBef>
                <a:spcPts val="1290"/>
              </a:spcBef>
              <a:spcAft>
                <a:spcPct val="0"/>
              </a:spcAft>
              <a:buNone/>
            </a:pPr>
            <a:endParaRPr sz="1600">
              <a:solidFill>
                <a:schemeClr val="dk1"/>
              </a:solidFill>
              <a:latin typeface="Times New Roman"/>
              <a:ea typeface="Times New Roman"/>
              <a:cs typeface="Times New Roman"/>
              <a:sym typeface="Times New Roman"/>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508000" y="457200"/>
            <a:ext cx="6447600" cy="468000"/>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Clr>
                <a:schemeClr val="accent1"/>
              </a:buClr>
              <a:buSzPts val="2430"/>
              <a:buFont typeface="Trebuchet MS"/>
              <a:buNone/>
            </a:pPr>
            <a:r>
              <a:rPr lang="en-US" sz="2730"/>
              <a:t>Flexbox Elemnts:</a:t>
            </a:r>
            <a:endParaRPr sz="2730"/>
          </a:p>
          <a:p>
            <a:pPr marL="0" lvl="0" indent="0" algn="l" rtl="0">
              <a:spcBef>
                <a:spcPct val="0"/>
              </a:spcBef>
              <a:spcAft>
                <a:spcPct val="0"/>
              </a:spcAft>
              <a:buClr>
                <a:schemeClr val="accent1"/>
              </a:buClr>
              <a:buSzPts val="2430"/>
              <a:buFont typeface="Trebuchet MS"/>
              <a:buNone/>
            </a:pPr>
            <a:endParaRPr sz="2730"/>
          </a:p>
          <a:p>
            <a:pPr marL="0" lvl="0" indent="0" algn="l" rtl="0">
              <a:spcBef>
                <a:spcPct val="0"/>
              </a:spcBef>
              <a:spcAft>
                <a:spcPct val="0"/>
              </a:spcAft>
              <a:buClr>
                <a:schemeClr val="accent1"/>
              </a:buClr>
              <a:buSzPts val="2430"/>
              <a:buFont typeface="Trebuchet MS"/>
              <a:buNone/>
            </a:pPr>
            <a:endParaRPr sz="2730"/>
          </a:p>
        </p:txBody>
      </p:sp>
      <p:sp>
        <p:nvSpPr>
          <p:cNvPr id="259" name="Google Shape;259;p33"/>
          <p:cNvSpPr txBox="1">
            <a:spLocks noGrp="1"/>
          </p:cNvSpPr>
          <p:nvPr>
            <p:ph type="body" idx="1"/>
          </p:nvPr>
        </p:nvSpPr>
        <p:spPr>
          <a:xfrm>
            <a:off x="200200" y="1143650"/>
            <a:ext cx="7026600" cy="40404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ct val="0"/>
              </a:spcBef>
              <a:spcAft>
                <a:spcPct val="0"/>
              </a:spcAft>
              <a:buClr>
                <a:srgbClr val="F5D67B"/>
              </a:buClr>
              <a:buSzPts val="2000"/>
              <a:buFont typeface="Noto Sans Symbols"/>
              <a:buNone/>
            </a:pPr>
            <a:r>
              <a:rPr lang="en-US" sz="1600">
                <a:solidFill>
                  <a:schemeClr val="dk1"/>
                </a:solidFill>
                <a:highlight>
                  <a:srgbClr val="FFFFFF"/>
                </a:highlight>
                <a:latin typeface="Times New Roman"/>
                <a:ea typeface="Times New Roman"/>
                <a:cs typeface="Times New Roman"/>
                <a:sym typeface="Times New Roman"/>
              </a:rPr>
              <a:t>To start using the Flexbox model, we need to first define a flex container.</a:t>
            </a:r>
            <a:endParaRPr sz="1600">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F5D67B"/>
              </a:buClr>
              <a:buSzPts val="2000"/>
              <a:buFont typeface="Noto Sans Symbols"/>
              <a:buNone/>
            </a:pPr>
            <a:endParaRPr sz="1450">
              <a:solidFill>
                <a:schemeClr val="dk1"/>
              </a:solidFill>
              <a:highlight>
                <a:srgbClr val="FFFFFF"/>
              </a:highlight>
              <a:latin typeface="Arial"/>
              <a:ea typeface="Arial"/>
              <a:cs typeface="Arial"/>
              <a:sym typeface="Arial"/>
            </a:endParaRPr>
          </a:p>
          <a:p>
            <a:pPr marL="0" lvl="0" indent="0" algn="l" rtl="0">
              <a:spcBef>
                <a:spcPct val="0"/>
              </a:spcBef>
              <a:spcAft>
                <a:spcPct val="0"/>
              </a:spcAft>
              <a:buClr>
                <a:schemeClr val="dk1"/>
              </a:buClr>
              <a:buSzPts val="1100"/>
              <a:buFont typeface="Arial"/>
              <a:buNone/>
            </a:pP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FF0000"/>
                </a:solidFill>
                <a:latin typeface="Consolas"/>
                <a:ea typeface="Consolas"/>
                <a:cs typeface="Consolas"/>
                <a:sym typeface="Consolas"/>
              </a:rPr>
              <a:t> class</a:t>
            </a:r>
            <a:r>
              <a:rPr lang="en-US" sz="1150">
                <a:solidFill>
                  <a:srgbClr val="0000CD"/>
                </a:solidFill>
                <a:latin typeface="Consolas"/>
                <a:ea typeface="Consolas"/>
                <a:cs typeface="Consolas"/>
                <a:sym typeface="Consolas"/>
              </a:rPr>
              <a:t>="flex-container"&gt;</a:t>
            </a:r>
            <a:endParaRPr sz="1150">
              <a:solidFill>
                <a:srgbClr val="0000CD"/>
              </a:solidFill>
              <a:latin typeface="Consolas"/>
              <a:ea typeface="Consolas"/>
              <a:cs typeface="Consolas"/>
              <a:sym typeface="Consolas"/>
            </a:endParaRPr>
          </a:p>
          <a:p>
            <a:pPr marL="0" lvl="0" indent="0" algn="l" rtl="0">
              <a:spcBef>
                <a:spcPct val="0"/>
              </a:spcBef>
              <a:spcAft>
                <a:spcPct val="0"/>
              </a:spcAft>
              <a:buClr>
                <a:schemeClr val="dk1"/>
              </a:buClr>
              <a:buSzPts val="1100"/>
              <a:buFont typeface="Arial"/>
              <a:buNone/>
            </a:pPr>
            <a:r>
              <a:rPr lang="en-US" sz="1150">
                <a:solidFill>
                  <a:schemeClr val="dk1"/>
                </a:solidFill>
                <a:highlight>
                  <a:srgbClr val="FFFFFF"/>
                </a:highlight>
                <a:latin typeface="Consolas"/>
                <a:ea typeface="Consolas"/>
                <a:cs typeface="Consolas"/>
                <a:sym typeface="Consolas"/>
              </a:rPr>
              <a:t>  </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r>
              <a:rPr lang="en-US" sz="1150">
                <a:solidFill>
                  <a:schemeClr val="dk1"/>
                </a:solidFill>
                <a:highlight>
                  <a:srgbClr val="FFFFFF"/>
                </a:highlight>
                <a:latin typeface="Consolas"/>
                <a:ea typeface="Consolas"/>
                <a:cs typeface="Consolas"/>
                <a:sym typeface="Consolas"/>
              </a:rPr>
              <a:t>1</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endParaRPr sz="1150">
              <a:solidFill>
                <a:srgbClr val="0000CD"/>
              </a:solidFill>
              <a:latin typeface="Consolas"/>
              <a:ea typeface="Consolas"/>
              <a:cs typeface="Consolas"/>
              <a:sym typeface="Consolas"/>
            </a:endParaRPr>
          </a:p>
          <a:p>
            <a:pPr marL="0" lvl="0" indent="0" algn="l" rtl="0">
              <a:spcBef>
                <a:spcPct val="0"/>
              </a:spcBef>
              <a:spcAft>
                <a:spcPct val="0"/>
              </a:spcAft>
              <a:buClr>
                <a:schemeClr val="dk1"/>
              </a:buClr>
              <a:buSzPts val="1100"/>
              <a:buFont typeface="Arial"/>
              <a:buNone/>
            </a:pPr>
            <a:r>
              <a:rPr lang="en-US" sz="1150">
                <a:solidFill>
                  <a:schemeClr val="dk1"/>
                </a:solidFill>
                <a:highlight>
                  <a:srgbClr val="FFFFFF"/>
                </a:highlight>
                <a:latin typeface="Consolas"/>
                <a:ea typeface="Consolas"/>
                <a:cs typeface="Consolas"/>
                <a:sym typeface="Consolas"/>
              </a:rPr>
              <a:t>  </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r>
              <a:rPr lang="en-US" sz="1150">
                <a:solidFill>
                  <a:schemeClr val="dk1"/>
                </a:solidFill>
                <a:highlight>
                  <a:srgbClr val="FFFFFF"/>
                </a:highlight>
                <a:latin typeface="Consolas"/>
                <a:ea typeface="Consolas"/>
                <a:cs typeface="Consolas"/>
                <a:sym typeface="Consolas"/>
              </a:rPr>
              <a:t>2</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endParaRPr sz="1150">
              <a:solidFill>
                <a:srgbClr val="0000CD"/>
              </a:solidFill>
              <a:latin typeface="Consolas"/>
              <a:ea typeface="Consolas"/>
              <a:cs typeface="Consolas"/>
              <a:sym typeface="Consolas"/>
            </a:endParaRPr>
          </a:p>
          <a:p>
            <a:pPr marL="0" lvl="0" indent="0" algn="l" rtl="0">
              <a:spcBef>
                <a:spcPct val="0"/>
              </a:spcBef>
              <a:spcAft>
                <a:spcPct val="0"/>
              </a:spcAft>
              <a:buClr>
                <a:schemeClr val="dk1"/>
              </a:buClr>
              <a:buSzPts val="1100"/>
              <a:buFont typeface="Arial"/>
              <a:buNone/>
            </a:pPr>
            <a:r>
              <a:rPr lang="en-US" sz="1150">
                <a:solidFill>
                  <a:schemeClr val="dk1"/>
                </a:solidFill>
                <a:highlight>
                  <a:srgbClr val="FFFFFF"/>
                </a:highlight>
                <a:latin typeface="Consolas"/>
                <a:ea typeface="Consolas"/>
                <a:cs typeface="Consolas"/>
                <a:sym typeface="Consolas"/>
              </a:rPr>
              <a:t>  </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r>
              <a:rPr lang="en-US" sz="1150">
                <a:solidFill>
                  <a:schemeClr val="dk1"/>
                </a:solidFill>
                <a:highlight>
                  <a:srgbClr val="FFFFFF"/>
                </a:highlight>
                <a:latin typeface="Consolas"/>
                <a:ea typeface="Consolas"/>
                <a:cs typeface="Consolas"/>
                <a:sym typeface="Consolas"/>
              </a:rPr>
              <a:t>3</a:t>
            </a: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r>
              <a:rPr lang="en-US" sz="1150">
                <a:solidFill>
                  <a:srgbClr val="0000CD"/>
                </a:solidFill>
                <a:latin typeface="Consolas"/>
                <a:ea typeface="Consolas"/>
                <a:cs typeface="Consolas"/>
                <a:sym typeface="Consolas"/>
              </a:rPr>
              <a:t>&lt;</a:t>
            </a:r>
            <a:r>
              <a:rPr lang="en-US" sz="1150">
                <a:solidFill>
                  <a:srgbClr val="A52A2A"/>
                </a:solidFill>
                <a:latin typeface="Consolas"/>
                <a:ea typeface="Consolas"/>
                <a:cs typeface="Consolas"/>
                <a:sym typeface="Consolas"/>
              </a:rPr>
              <a:t>/div</a:t>
            </a:r>
            <a:r>
              <a:rPr lang="en-US" sz="1150">
                <a:solidFill>
                  <a:srgbClr val="0000CD"/>
                </a:solidFill>
                <a:latin typeface="Consolas"/>
                <a:ea typeface="Consolas"/>
                <a:cs typeface="Consolas"/>
                <a:sym typeface="Consolas"/>
              </a:rPr>
              <a:t>&gt;</a:t>
            </a: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r>
              <a:rPr lang="en-US" sz="1600">
                <a:solidFill>
                  <a:schemeClr val="dk1"/>
                </a:solidFill>
                <a:highlight>
                  <a:srgbClr val="FFFFFF"/>
                </a:highlight>
                <a:latin typeface="Times New Roman"/>
                <a:ea typeface="Times New Roman"/>
                <a:cs typeface="Times New Roman"/>
                <a:sym typeface="Times New Roman"/>
              </a:rPr>
              <a:t>The element above represents a flex container (the blue area) with three flex items.</a:t>
            </a:r>
            <a:endParaRPr sz="1600">
              <a:solidFill>
                <a:srgbClr val="0000CD"/>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F5D67B"/>
              </a:buClr>
              <a:buSzPts val="2000"/>
              <a:buFont typeface="Noto Sans Symbols"/>
              <a:buNone/>
            </a:pPr>
            <a:endParaRPr sz="1450">
              <a:solidFill>
                <a:srgbClr val="0000CD"/>
              </a:solidFill>
              <a:latin typeface="Arial"/>
              <a:ea typeface="Arial"/>
              <a:cs typeface="Arial"/>
              <a:sym typeface="Arial"/>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F5D67B"/>
              </a:buClr>
              <a:buSzPts val="2000"/>
              <a:buFont typeface="Noto Sans Symbols"/>
              <a:buNone/>
            </a:pPr>
            <a:endParaRPr sz="1150">
              <a:solidFill>
                <a:srgbClr val="0000CD"/>
              </a:solidFill>
              <a:latin typeface="Consolas"/>
              <a:ea typeface="Consolas"/>
              <a:cs typeface="Consolas"/>
              <a:sym typeface="Consolas"/>
            </a:endParaRPr>
          </a:p>
        </p:txBody>
      </p:sp>
      <p:pic>
        <p:nvPicPr>
          <p:cNvPr id="260" name="Google Shape;260;p33"/>
          <p:cNvPicPr preferRelativeResize="0"/>
          <p:nvPr/>
        </p:nvPicPr>
        <p:blipFill>
          <a:blip r:embed="rId3">
            <a:alphaModFix/>
          </a:blip>
          <a:stretch>
            <a:fillRect/>
          </a:stretch>
        </p:blipFill>
        <p:spPr>
          <a:xfrm>
            <a:off x="297075" y="2674925"/>
            <a:ext cx="5001700" cy="1120525"/>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508000" y="533400"/>
            <a:ext cx="6447600" cy="515100"/>
          </a:xfrm>
          <a:prstGeom prst="rect">
            <a:avLst/>
          </a:prstGeom>
        </p:spPr>
        <p:txBody>
          <a:bodyPr spcFirstLastPara="1" wrap="square" lIns="91425" tIns="45700" rIns="91425" bIns="45700" anchor="t" anchorCtr="0">
            <a:normAutofit fontScale="90000"/>
          </a:bodyPr>
          <a:lstStyle/>
          <a:p>
            <a:pPr marL="0" lvl="0" indent="0" algn="l" rtl="0">
              <a:lnSpc>
                <a:spcPct val="115000"/>
              </a:lnSpc>
              <a:spcBef>
                <a:spcPts val="800"/>
              </a:spcBef>
              <a:spcAft>
                <a:spcPts val="800"/>
              </a:spcAft>
              <a:buNone/>
            </a:pPr>
            <a:r>
              <a:rPr lang="en-US">
                <a:highlight>
                  <a:srgbClr val="FFFFFF"/>
                </a:highlight>
                <a:latin typeface="Arial"/>
                <a:ea typeface="Arial"/>
                <a:cs typeface="Arial"/>
                <a:sym typeface="Arial"/>
              </a:rPr>
              <a:t>Parent Element (Container)</a:t>
            </a:r>
            <a:endParaRPr/>
          </a:p>
        </p:txBody>
      </p:sp>
      <p:sp>
        <p:nvSpPr>
          <p:cNvPr id="266" name="Google Shape;266;p34"/>
          <p:cNvSpPr txBox="1">
            <a:spLocks noGrp="1"/>
          </p:cNvSpPr>
          <p:nvPr>
            <p:ph type="body" idx="1"/>
          </p:nvPr>
        </p:nvSpPr>
        <p:spPr>
          <a:xfrm>
            <a:off x="508000" y="1203301"/>
            <a:ext cx="6447600" cy="3327900"/>
          </a:xfrm>
          <a:prstGeom prst="rect">
            <a:avLst/>
          </a:prstGeom>
        </p:spPr>
        <p:txBody>
          <a:bodyPr spcFirstLastPara="1" wrap="square" lIns="91425" tIns="45700" rIns="91425" bIns="45700" anchor="t" anchorCtr="0">
            <a:normAutofit/>
          </a:bodyPr>
          <a:lstStyle/>
          <a:p>
            <a:pPr marL="0" lvl="0" indent="0" algn="l" rtl="0">
              <a:spcBef>
                <a:spcPts val="75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The flex container(the blue area) becomes flexible by setting the </a:t>
            </a:r>
            <a:r>
              <a:rPr lang="en-US" sz="1600">
                <a:solidFill>
                  <a:srgbClr val="DC143C"/>
                </a:solidFill>
                <a:latin typeface="Times New Roman"/>
                <a:ea typeface="Times New Roman"/>
                <a:cs typeface="Times New Roman"/>
                <a:sym typeface="Times New Roman"/>
              </a:rPr>
              <a:t>display</a:t>
            </a:r>
            <a:r>
              <a:rPr lang="en-US" sz="1600">
                <a:solidFill>
                  <a:schemeClr val="dk1"/>
                </a:solidFill>
                <a:highlight>
                  <a:srgbClr val="FFFFFF"/>
                </a:highlight>
                <a:latin typeface="Times New Roman"/>
                <a:ea typeface="Times New Roman"/>
                <a:cs typeface="Times New Roman"/>
                <a:sym typeface="Times New Roman"/>
              </a:rPr>
              <a:t> property to </a:t>
            </a:r>
            <a:r>
              <a:rPr lang="en-US" sz="1600">
                <a:solidFill>
                  <a:srgbClr val="DC143C"/>
                </a:solidFill>
                <a:latin typeface="Times New Roman"/>
                <a:ea typeface="Times New Roman"/>
                <a:cs typeface="Times New Roman"/>
                <a:sym typeface="Times New Roman"/>
              </a:rPr>
              <a:t>flex</a:t>
            </a:r>
            <a:r>
              <a:rPr lang="en-US" sz="1600">
                <a:solidFill>
                  <a:schemeClr val="dk1"/>
                </a:solidFill>
                <a:highlight>
                  <a:srgbClr val="FFFFFF"/>
                </a:highlight>
                <a:latin typeface="Times New Roman"/>
                <a:ea typeface="Times New Roman"/>
                <a:cs typeface="Times New Roman"/>
                <a:sym typeface="Times New Roman"/>
              </a:rPr>
              <a:t>:</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750"/>
              </a:spcBef>
              <a:spcAft>
                <a:spcPct val="0"/>
              </a:spcAft>
              <a:buClr>
                <a:schemeClr val="dk1"/>
              </a:buClr>
              <a:buSzPts val="1100"/>
              <a:buFont typeface="Arial"/>
              <a:buNone/>
            </a:pPr>
            <a:r>
              <a:rPr lang="en-US" sz="1150">
                <a:solidFill>
                  <a:srgbClr val="A52A2A"/>
                </a:solidFill>
                <a:highlight>
                  <a:srgbClr val="FFFFFF"/>
                </a:highlight>
                <a:latin typeface="Consolas"/>
                <a:ea typeface="Consolas"/>
                <a:cs typeface="Consolas"/>
                <a:sym typeface="Consolas"/>
              </a:rPr>
              <a:t>.flex-container </a:t>
            </a:r>
            <a:r>
              <a:rPr lang="en-US" sz="1150">
                <a:solidFill>
                  <a:schemeClr val="dk1"/>
                </a:solidFill>
                <a:highlight>
                  <a:srgbClr val="FFFFFF"/>
                </a:highlight>
                <a:latin typeface="Consolas"/>
                <a:ea typeface="Consolas"/>
                <a:cs typeface="Consolas"/>
                <a:sym typeface="Consolas"/>
              </a:rPr>
              <a:t>{</a:t>
            </a:r>
            <a:endParaRPr sz="1150">
              <a:solidFill>
                <a:schemeClr val="dk1"/>
              </a:solidFill>
              <a:highlight>
                <a:srgbClr val="FFFFFF"/>
              </a:highlight>
              <a:latin typeface="Consolas"/>
              <a:ea typeface="Consolas"/>
              <a:cs typeface="Consolas"/>
              <a:sym typeface="Consolas"/>
            </a:endParaRPr>
          </a:p>
          <a:p>
            <a:pPr marL="0" lvl="0" indent="0" algn="l" rtl="0">
              <a:spcBef>
                <a:spcPts val="750"/>
              </a:spcBef>
              <a:spcAft>
                <a:spcPct val="0"/>
              </a:spcAft>
              <a:buClr>
                <a:schemeClr val="dk1"/>
              </a:buClr>
              <a:buSzPts val="1100"/>
              <a:buFont typeface="Arial"/>
              <a:buNone/>
            </a:pPr>
            <a:r>
              <a:rPr lang="en-US" sz="1150">
                <a:solidFill>
                  <a:srgbClr val="FF0000"/>
                </a:solidFill>
                <a:highlight>
                  <a:srgbClr val="FFFFFF"/>
                </a:highlight>
                <a:latin typeface="Consolas"/>
                <a:ea typeface="Consolas"/>
                <a:cs typeface="Consolas"/>
                <a:sym typeface="Consolas"/>
              </a:rPr>
              <a:t>  display</a:t>
            </a:r>
            <a:r>
              <a:rPr lang="en-US" sz="1150">
                <a:solidFill>
                  <a:schemeClr val="dk1"/>
                </a:solidFill>
                <a:highlight>
                  <a:srgbClr val="FFFFFF"/>
                </a:highlight>
                <a:latin typeface="Consolas"/>
                <a:ea typeface="Consolas"/>
                <a:cs typeface="Consolas"/>
                <a:sym typeface="Consolas"/>
              </a:rPr>
              <a:t>:</a:t>
            </a:r>
            <a:r>
              <a:rPr lang="en-US" sz="1150">
                <a:solidFill>
                  <a:srgbClr val="0000CD"/>
                </a:solidFill>
                <a:highlight>
                  <a:srgbClr val="FFFFFF"/>
                </a:highlight>
                <a:latin typeface="Consolas"/>
                <a:ea typeface="Consolas"/>
                <a:cs typeface="Consolas"/>
                <a:sym typeface="Consolas"/>
              </a:rPr>
              <a:t> flex</a:t>
            </a:r>
            <a:r>
              <a:rPr lang="en-US" sz="1150">
                <a:solidFill>
                  <a:schemeClr val="dk1"/>
                </a:solidFill>
                <a:highlight>
                  <a:srgbClr val="FFFFFF"/>
                </a:highlight>
                <a:latin typeface="Consolas"/>
                <a:ea typeface="Consolas"/>
                <a:cs typeface="Consolas"/>
                <a:sym typeface="Consolas"/>
              </a:rPr>
              <a:t>;</a:t>
            </a:r>
            <a:endParaRPr sz="1150">
              <a:solidFill>
                <a:schemeClr val="dk1"/>
              </a:solidFill>
              <a:highlight>
                <a:srgbClr val="FFFFFF"/>
              </a:highlight>
              <a:latin typeface="Consolas"/>
              <a:ea typeface="Consolas"/>
              <a:cs typeface="Consolas"/>
              <a:sym typeface="Consolas"/>
            </a:endParaRPr>
          </a:p>
          <a:p>
            <a:pPr marL="0" lvl="0" indent="0" algn="l" rtl="0">
              <a:spcBef>
                <a:spcPts val="750"/>
              </a:spcBef>
              <a:spcAft>
                <a:spcPct val="0"/>
              </a:spcAft>
              <a:buNone/>
            </a:pPr>
            <a:r>
              <a:rPr lang="en-US" sz="1150">
                <a:solidFill>
                  <a:schemeClr val="dk1"/>
                </a:solidFill>
                <a:highlight>
                  <a:srgbClr val="FFFFFF"/>
                </a:highlight>
                <a:latin typeface="Consolas"/>
                <a:ea typeface="Consolas"/>
                <a:cs typeface="Consolas"/>
                <a:sym typeface="Consolas"/>
              </a:rPr>
              <a:t>}</a:t>
            </a:r>
            <a:endParaRPr sz="1150">
              <a:solidFill>
                <a:schemeClr val="dk1"/>
              </a:solidFill>
              <a:highlight>
                <a:srgbClr val="FFFFFF"/>
              </a:highlight>
              <a:latin typeface="Verdana"/>
              <a:ea typeface="Verdana"/>
              <a:cs typeface="Verdana"/>
              <a:sym typeface="Verdana"/>
            </a:endParaRPr>
          </a:p>
          <a:p>
            <a:pPr marL="0" lvl="0" indent="0" algn="l" rtl="0">
              <a:spcBef>
                <a:spcPts val="750"/>
              </a:spcBef>
              <a:spcAft>
                <a:spcPct val="0"/>
              </a:spcAft>
              <a:buNone/>
            </a:pPr>
            <a:endParaRPr sz="1150">
              <a:solidFill>
                <a:schemeClr val="dk1"/>
              </a:solidFill>
              <a:highlight>
                <a:srgbClr val="FFFFFF"/>
              </a:highlight>
              <a:latin typeface="Verdana"/>
              <a:ea typeface="Verdana"/>
              <a:cs typeface="Verdana"/>
              <a:sym typeface="Verdana"/>
            </a:endParaRPr>
          </a:p>
        </p:txBody>
      </p:sp>
      <p:pic>
        <p:nvPicPr>
          <p:cNvPr id="267" name="Google Shape;267;p34"/>
          <p:cNvPicPr preferRelativeResize="0"/>
          <p:nvPr/>
        </p:nvPicPr>
        <p:blipFill>
          <a:blip r:embed="rId3">
            <a:alphaModFix/>
          </a:blip>
          <a:stretch>
            <a:fillRect/>
          </a:stretch>
        </p:blipFill>
        <p:spPr>
          <a:xfrm>
            <a:off x="500712" y="2996375"/>
            <a:ext cx="5856587" cy="990600"/>
          </a:xfrm>
          <a:prstGeom prst="rect">
            <a:avLst/>
          </a:prstGeom>
          <a:noFill/>
          <a:ln>
            <a:noFill/>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5"/>
          <p:cNvSpPr txBox="1">
            <a:spLocks noGrp="1"/>
          </p:cNvSpPr>
          <p:nvPr>
            <p:ph type="title"/>
          </p:nvPr>
        </p:nvSpPr>
        <p:spPr>
          <a:xfrm>
            <a:off x="508000" y="457200"/>
            <a:ext cx="6447600" cy="5802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Flexbox Axes</a:t>
            </a:r>
            <a:endParaRPr/>
          </a:p>
        </p:txBody>
      </p:sp>
      <p:sp>
        <p:nvSpPr>
          <p:cNvPr id="273" name="Google Shape;273;p35"/>
          <p:cNvSpPr txBox="1">
            <a:spLocks noGrp="1"/>
          </p:cNvSpPr>
          <p:nvPr>
            <p:ph type="body" idx="1"/>
          </p:nvPr>
        </p:nvSpPr>
        <p:spPr>
          <a:xfrm>
            <a:off x="428700" y="1143651"/>
            <a:ext cx="6447600" cy="3428400"/>
          </a:xfrm>
          <a:prstGeom prst="rect">
            <a:avLst/>
          </a:prstGeom>
        </p:spPr>
        <p:txBody>
          <a:bodyPr spcFirstLastPara="1" wrap="square" lIns="91425" tIns="45700" rIns="91425" bIns="45700" anchor="t" anchorCtr="0">
            <a:normAutofit/>
          </a:bodyPr>
          <a:lstStyle/>
          <a:p>
            <a:pPr marL="0" lvl="0" indent="0" algn="l" rtl="0">
              <a:spcBef>
                <a:spcPts val="750"/>
              </a:spcBef>
              <a:spcAft>
                <a:spcPct val="0"/>
              </a:spcAft>
              <a:buNone/>
            </a:pPr>
            <a:r>
              <a:rPr lang="en-US" sz="1600">
                <a:solidFill>
                  <a:schemeClr val="dk1"/>
                </a:solidFill>
                <a:highlight>
                  <a:schemeClr val="lt1"/>
                </a:highlight>
                <a:latin typeface="Times New Roman"/>
                <a:ea typeface="Times New Roman"/>
                <a:cs typeface="Times New Roman"/>
                <a:sym typeface="Times New Roman"/>
              </a:rPr>
              <a:t>While wox, we deal with 2 axes: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spcBef>
                <a:spcPts val="75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Main Axis</a:t>
            </a:r>
            <a:endParaRPr sz="1600">
              <a:solidFill>
                <a:schemeClr val="dk1"/>
              </a:solidFill>
              <a:highlight>
                <a:schemeClr val="lt1"/>
              </a:highlight>
              <a:latin typeface="Times New Roman"/>
              <a:ea typeface="Times New Roman"/>
              <a:cs typeface="Times New Roman"/>
              <a:sym typeface="Times New Roman"/>
            </a:endParaRPr>
          </a:p>
          <a:p>
            <a:pPr marL="457200" lvl="0" indent="0" algn="l" rtl="0">
              <a:lnSpc>
                <a:spcPct val="100000"/>
              </a:lnSpc>
              <a:spcBef>
                <a:spcPct val="0"/>
              </a:spcBef>
              <a:spcAft>
                <a:spcPct val="0"/>
              </a:spcAft>
              <a:buNone/>
            </a:pPr>
            <a:r>
              <a:rPr lang="en-US" sz="1600">
                <a:solidFill>
                  <a:schemeClr val="dk1"/>
                </a:solidFill>
                <a:highlight>
                  <a:schemeClr val="lt1"/>
                </a:highlight>
                <a:latin typeface="Times New Roman"/>
                <a:ea typeface="Times New Roman"/>
                <a:cs typeface="Times New Roman"/>
                <a:sym typeface="Times New Roman"/>
              </a:rPr>
              <a:t>By default, the main axis runs from left to right. (horizontal axis)</a:t>
            </a:r>
            <a:endParaRPr sz="1600">
              <a:solidFill>
                <a:schemeClr val="dk1"/>
              </a:solidFill>
              <a:highlight>
                <a:schemeClr val="lt1"/>
              </a:highlight>
              <a:latin typeface="Times New Roman"/>
              <a:ea typeface="Times New Roman"/>
              <a:cs typeface="Times New Roman"/>
              <a:sym typeface="Times New Roman"/>
            </a:endParaRPr>
          </a:p>
          <a:p>
            <a:pPr marL="457200" lvl="0" indent="-330200" algn="l" rtl="0">
              <a:lnSpc>
                <a:spcPct val="100000"/>
              </a:lnSpc>
              <a:spcBef>
                <a:spcPts val="180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Cross Axis</a:t>
            </a:r>
            <a:endParaRPr sz="1600">
              <a:solidFill>
                <a:schemeClr val="dk1"/>
              </a:solidFill>
              <a:highlight>
                <a:schemeClr val="lt1"/>
              </a:highlight>
              <a:latin typeface="Times New Roman"/>
              <a:ea typeface="Times New Roman"/>
              <a:cs typeface="Times New Roman"/>
              <a:sym typeface="Times New Roman"/>
            </a:endParaRPr>
          </a:p>
          <a:p>
            <a:pPr marL="457200" lvl="0" indent="0" algn="l" rtl="0">
              <a:lnSpc>
                <a:spcPct val="100000"/>
              </a:lnSpc>
              <a:spcBef>
                <a:spcPct val="0"/>
              </a:spcBef>
              <a:spcAft>
                <a:spcPct val="0"/>
              </a:spcAft>
              <a:buNone/>
            </a:pPr>
            <a:r>
              <a:rPr lang="en-US" sz="1600">
                <a:solidFill>
                  <a:schemeClr val="dk1"/>
                </a:solidFill>
                <a:highlight>
                  <a:schemeClr val="lt1"/>
                </a:highlight>
                <a:latin typeface="Times New Roman"/>
                <a:ea typeface="Times New Roman"/>
                <a:cs typeface="Times New Roman"/>
                <a:sym typeface="Times New Roman"/>
              </a:rPr>
              <a:t>By default, Cross Axis runs perpendicular to the Main Axis i.e. from top to bottom. (vertical  axis)</a:t>
            </a:r>
            <a:endParaRPr sz="1600">
              <a:solidFill>
                <a:schemeClr val="dk1"/>
              </a:solidFill>
              <a:highlight>
                <a:schemeClr val="lt1"/>
              </a:highlight>
              <a:latin typeface="Times New Roman"/>
              <a:ea typeface="Times New Roman"/>
              <a:cs typeface="Times New Roman"/>
              <a:sym typeface="Times New Roman"/>
            </a:endParaRPr>
          </a:p>
          <a:p>
            <a:pPr marL="457200" lvl="0" indent="0" algn="l" rtl="0">
              <a:spcBef>
                <a:spcPts val="750"/>
              </a:spcBef>
              <a:spcAft>
                <a:spcPct val="0"/>
              </a:spcAft>
              <a:buNone/>
            </a:pPr>
            <a:endParaRPr sz="1600">
              <a:solidFill>
                <a:schemeClr val="dk1"/>
              </a:solidFill>
              <a:highlight>
                <a:schemeClr val="lt1"/>
              </a:highlight>
              <a:latin typeface="Times New Roman"/>
              <a:ea typeface="Times New Roman"/>
              <a:cs typeface="Times New Roman"/>
              <a:sym typeface="Times New Roman"/>
            </a:endParaRPr>
          </a:p>
        </p:txBody>
      </p:sp>
      <p:pic>
        <p:nvPicPr>
          <p:cNvPr id="274" name="Google Shape;274;p35"/>
          <p:cNvPicPr preferRelativeResize="0"/>
          <p:nvPr/>
        </p:nvPicPr>
        <p:blipFill>
          <a:blip r:embed="rId3">
            <a:alphaModFix/>
          </a:blip>
          <a:stretch>
            <a:fillRect/>
          </a:stretch>
        </p:blipFill>
        <p:spPr>
          <a:xfrm>
            <a:off x="749734" y="3147501"/>
            <a:ext cx="3436624" cy="1424550"/>
          </a:xfrm>
          <a:prstGeom prst="rect">
            <a:avLst/>
          </a:prstGeom>
          <a:noFill/>
          <a:ln>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476406" y="285750"/>
            <a:ext cx="6447501" cy="51435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accent1"/>
              </a:buClr>
              <a:buSzPts val="2700"/>
              <a:buFont typeface="Trebuchet MS"/>
              <a:buNone/>
            </a:pPr>
            <a:r>
              <a:rPr lang="en-US" b="1"/>
              <a:t>Flexbox Properties:</a:t>
            </a:r>
            <a:endParaRPr b="1"/>
          </a:p>
        </p:txBody>
      </p:sp>
      <p:sp>
        <p:nvSpPr>
          <p:cNvPr id="280" name="Google Shape;280;p36"/>
          <p:cNvSpPr txBox="1">
            <a:spLocks noGrp="1"/>
          </p:cNvSpPr>
          <p:nvPr>
            <p:ph type="body" idx="1"/>
          </p:nvPr>
        </p:nvSpPr>
        <p:spPr>
          <a:xfrm>
            <a:off x="470830" y="800100"/>
            <a:ext cx="6305400" cy="48669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ct val="0"/>
              </a:spcBef>
              <a:spcAft>
                <a:spcPct val="0"/>
              </a:spcAft>
              <a:buClr>
                <a:schemeClr val="accent1"/>
              </a:buClr>
              <a:buSzPts val="1600"/>
              <a:buFont typeface="Times New Roman"/>
              <a:buNone/>
            </a:pPr>
            <a:r>
              <a:rPr lang="en-US" sz="1600">
                <a:solidFill>
                  <a:schemeClr val="dk1"/>
                </a:solidFill>
                <a:highlight>
                  <a:srgbClr val="FFFFFF"/>
                </a:highlight>
                <a:latin typeface="Times New Roman"/>
                <a:ea typeface="Times New Roman"/>
                <a:cs typeface="Times New Roman"/>
                <a:sym typeface="Times New Roman"/>
              </a:rPr>
              <a:t>The flex container properties are:</a:t>
            </a:r>
            <a:endParaRPr sz="1600">
              <a:solidFill>
                <a:schemeClr val="dk1"/>
              </a:solidFill>
              <a:highlight>
                <a:srgbClr val="FFFFFF"/>
              </a:highlight>
              <a:latin typeface="Times New Roman"/>
              <a:ea typeface="Times New Roman"/>
              <a:cs typeface="Times New Roman"/>
              <a:sym typeface="Times New Roman"/>
            </a:endParaRPr>
          </a:p>
          <a:p>
            <a:pPr marL="0" marR="0" lvl="0" indent="0" algn="l" rtl="0">
              <a:lnSpc>
                <a:spcPct val="100000"/>
              </a:lnSpc>
              <a:spcBef>
                <a:spcPct val="0"/>
              </a:spcBef>
              <a:spcAft>
                <a:spcPct val="0"/>
              </a:spcAft>
              <a:buClr>
                <a:schemeClr val="accent1"/>
              </a:buClr>
              <a:buSzPts val="1600"/>
              <a:buFont typeface="Times New Roman"/>
              <a:buNone/>
            </a:pPr>
            <a:r>
              <a:rPr lang="en-US" sz="2700">
                <a:solidFill>
                  <a:schemeClr val="accent1"/>
                </a:solidFill>
              </a:rPr>
              <a:t>1. </a:t>
            </a:r>
            <a:r>
              <a:rPr lang="en-US" sz="2700" i="0" u="none" strike="noStrike" cap="none">
                <a:solidFill>
                  <a:schemeClr val="accent1"/>
                </a:solidFill>
              </a:rPr>
              <a:t>Flex Direction:</a:t>
            </a:r>
            <a:endParaRPr sz="2700" i="0" u="none" strike="noStrike" cap="none">
              <a:solidFill>
                <a:schemeClr val="accent1"/>
              </a:solidFill>
            </a:endParaRPr>
          </a:p>
          <a:p>
            <a:pPr marL="0" marR="0" lvl="0" indent="0" algn="l" rtl="0">
              <a:lnSpc>
                <a:spcPct val="100000"/>
              </a:lnSpc>
              <a:spcBef>
                <a:spcPct val="0"/>
              </a:spcBef>
              <a:spcAft>
                <a:spcPct val="0"/>
              </a:spcAft>
              <a:buClr>
                <a:schemeClr val="accent1"/>
              </a:buClr>
              <a:buSzPts val="1600"/>
              <a:buFont typeface="Times New Roman"/>
              <a:buNone/>
            </a:pPr>
            <a:endParaRPr sz="1600" b="1">
              <a:solidFill>
                <a:schemeClr val="accent1"/>
              </a:solidFill>
              <a:latin typeface="Times New Roman"/>
              <a:ea typeface="Times New Roman"/>
              <a:cs typeface="Times New Roman"/>
              <a:sym typeface="Times New Roman"/>
            </a:endParaRPr>
          </a:p>
          <a:p>
            <a:pPr marL="0" lvl="0" indent="0" algn="l" rtl="0">
              <a:spcBef>
                <a:spcPct val="0"/>
              </a:spcBef>
              <a:spcAft>
                <a:spcPct val="0"/>
              </a:spcAft>
              <a:buClr>
                <a:srgbClr val="000000"/>
              </a:buClr>
              <a:buSzPts val="1600"/>
              <a:buNone/>
            </a:pPr>
            <a:r>
              <a:rPr lang="en-US" sz="1600" i="0" u="none" strike="noStrike" cap="none">
                <a:solidFill>
                  <a:srgbClr val="000000"/>
                </a:solidFill>
                <a:latin typeface="Times New Roman"/>
                <a:ea typeface="Times New Roman"/>
                <a:cs typeface="Times New Roman"/>
                <a:sym typeface="Times New Roman"/>
              </a:rPr>
              <a:t>This establishes the main-axis, thus defining the direction flex items are placed in the flex container. </a:t>
            </a:r>
            <a:endParaRPr sz="1600">
              <a:solidFill>
                <a:srgbClr val="000000"/>
              </a:solidFill>
              <a:latin typeface="Times New Roman"/>
              <a:ea typeface="Times New Roman"/>
              <a:cs typeface="Times New Roman"/>
              <a:sym typeface="Times New Roman"/>
            </a:endParaRPr>
          </a:p>
          <a:p>
            <a:pPr marL="0" marR="0" lvl="0" indent="-101600" algn="l" rtl="0">
              <a:lnSpc>
                <a:spcPct val="100000"/>
              </a:lnSpc>
              <a:spcBef>
                <a:spcPct val="0"/>
              </a:spcBef>
              <a:spcAft>
                <a:spcPct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  </a:t>
            </a:r>
            <a:r>
              <a:rPr lang="en-US" sz="1600" i="0" u="none" strike="noStrike" cap="none">
                <a:solidFill>
                  <a:srgbClr val="000000"/>
                </a:solidFill>
                <a:latin typeface="Times New Roman"/>
                <a:ea typeface="Times New Roman"/>
                <a:cs typeface="Times New Roman"/>
                <a:sym typeface="Times New Roman"/>
              </a:rPr>
              <a:t>row (default): left to right in ltr; right to left in rtl</a:t>
            </a:r>
            <a:endParaRPr sz="1600">
              <a:solidFill>
                <a:srgbClr val="000000"/>
              </a:solidFill>
              <a:latin typeface="Times New Roman"/>
              <a:ea typeface="Times New Roman"/>
              <a:cs typeface="Times New Roman"/>
              <a:sym typeface="Times New Roman"/>
            </a:endParaRPr>
          </a:p>
          <a:p>
            <a:pPr marL="114300" marR="114300" lvl="0" indent="0" algn="l" rtl="0">
              <a:lnSpc>
                <a:spcPct val="115000"/>
              </a:lnSpc>
              <a:spcBef>
                <a:spcPct val="0"/>
              </a:spcBef>
              <a:spcAft>
                <a:spcPct val="0"/>
              </a:spcAft>
              <a:buNone/>
            </a:pPr>
            <a:r>
              <a:rPr lang="en-US" sz="1600">
                <a:solidFill>
                  <a:srgbClr val="0000CD"/>
                </a:solidFill>
                <a:latin typeface="Times New Roman"/>
                <a:ea typeface="Times New Roman"/>
                <a:cs typeface="Times New Roman"/>
                <a:sym typeface="Times New Roman"/>
              </a:rPr>
              <a:t>flex-direction: row</a:t>
            </a:r>
            <a:endParaRPr sz="1600">
              <a:solidFill>
                <a:srgbClr val="0000CD"/>
              </a:solidFill>
              <a:latin typeface="Times New Roman"/>
              <a:ea typeface="Times New Roman"/>
              <a:cs typeface="Times New Roman"/>
              <a:sym typeface="Times New Roman"/>
            </a:endParaRPr>
          </a:p>
          <a:p>
            <a:pPr marL="114300" marR="114300" lvl="0" indent="0" algn="l" rtl="0">
              <a:lnSpc>
                <a:spcPct val="115000"/>
              </a:lnSpc>
              <a:spcBef>
                <a:spcPts val="800"/>
              </a:spcBef>
              <a:spcAft>
                <a:spcPct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800"/>
              </a:spcBef>
              <a:spcAft>
                <a:spcPct val="0"/>
              </a:spcAft>
              <a:buNone/>
            </a:pP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None/>
            </a:pP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marL="0" marR="0" lvl="0" indent="-101600" algn="l" rtl="0">
              <a:lnSpc>
                <a:spcPct val="100000"/>
              </a:lnSpc>
              <a:spcBef>
                <a:spcPct val="0"/>
              </a:spcBef>
              <a:spcAft>
                <a:spcPct val="0"/>
              </a:spcAft>
              <a:buClr>
                <a:srgbClr val="000000"/>
              </a:buClr>
              <a:buSzPts val="1600"/>
              <a:buFont typeface="Times New Roman"/>
              <a:buChar char="•"/>
            </a:pPr>
            <a:r>
              <a:rPr lang="en-US" sz="1600">
                <a:solidFill>
                  <a:srgbClr val="000000"/>
                </a:solidFill>
                <a:latin typeface="Times New Roman"/>
                <a:ea typeface="Times New Roman"/>
                <a:cs typeface="Times New Roman"/>
                <a:sym typeface="Times New Roman"/>
              </a:rPr>
              <a:t>  </a:t>
            </a:r>
            <a:r>
              <a:rPr lang="en-US" sz="1600" i="0" u="none" strike="noStrike" cap="none">
                <a:solidFill>
                  <a:srgbClr val="000000"/>
                </a:solidFill>
                <a:latin typeface="Times New Roman"/>
                <a:ea typeface="Times New Roman"/>
                <a:cs typeface="Times New Roman"/>
                <a:sym typeface="Times New Roman"/>
              </a:rPr>
              <a:t>row-reverse: right to left in ltr; left to right in rtl</a:t>
            </a:r>
            <a:endParaRPr sz="1600" i="0" u="none" strike="noStrike" cap="none">
              <a:solidFill>
                <a:srgbClr val="000000"/>
              </a:solidFill>
              <a:latin typeface="Times New Roman"/>
              <a:ea typeface="Times New Roman"/>
              <a:cs typeface="Times New Roman"/>
              <a:sym typeface="Times New Roman"/>
            </a:endParaRPr>
          </a:p>
          <a:p>
            <a:pPr marL="0" marR="114300" lvl="0" indent="0" algn="l" rtl="0">
              <a:lnSpc>
                <a:spcPct val="115000"/>
              </a:lnSpc>
              <a:spcBef>
                <a:spcPct val="0"/>
              </a:spcBef>
              <a:spcAft>
                <a:spcPct val="0"/>
              </a:spcAft>
              <a:buNone/>
            </a:pPr>
            <a:r>
              <a:rPr lang="en-US" sz="1600">
                <a:solidFill>
                  <a:schemeClr val="dk1"/>
                </a:solidFill>
                <a:latin typeface="Times New Roman"/>
                <a:ea typeface="Times New Roman"/>
                <a:cs typeface="Times New Roman"/>
                <a:sym typeface="Times New Roman"/>
              </a:rPr>
              <a:t> </a:t>
            </a:r>
            <a:r>
              <a:rPr lang="en-US" sz="1600">
                <a:solidFill>
                  <a:srgbClr val="0000CD"/>
                </a:solidFill>
                <a:latin typeface="Times New Roman"/>
                <a:ea typeface="Times New Roman"/>
                <a:cs typeface="Times New Roman"/>
                <a:sym typeface="Times New Roman"/>
              </a:rPr>
              <a:t>flex-direction: row-reverse;</a:t>
            </a:r>
            <a:endParaRPr sz="1600">
              <a:solidFill>
                <a:srgbClr val="0000CD"/>
              </a:solidFill>
              <a:latin typeface="Times New Roman"/>
              <a:ea typeface="Times New Roman"/>
              <a:cs typeface="Times New Roman"/>
              <a:sym typeface="Times New Roman"/>
            </a:endParaRPr>
          </a:p>
          <a:p>
            <a:pPr marL="0" marR="0" lvl="0" indent="0" algn="l" rtl="0">
              <a:lnSpc>
                <a:spcPct val="100000"/>
              </a:lnSpc>
              <a:spcBef>
                <a:spcPts val="800"/>
              </a:spcBef>
              <a:spcAft>
                <a:spcPct val="0"/>
              </a:spcAft>
              <a:buNone/>
            </a:pPr>
            <a:endParaRPr sz="1600">
              <a:solidFill>
                <a:srgbClr val="000000"/>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None/>
            </a:pPr>
            <a:endParaRPr sz="1600">
              <a:solidFill>
                <a:srgbClr val="000000"/>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None/>
            </a:pPr>
            <a:endParaRPr sz="1600">
              <a:solidFill>
                <a:srgbClr val="000000"/>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None/>
            </a:pPr>
            <a:endParaRPr sz="1600">
              <a:solidFill>
                <a:srgbClr val="000000"/>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3F3F3F"/>
              </a:buClr>
              <a:buSzPts val="1400"/>
              <a:buNone/>
            </a:pPr>
            <a:endParaRPr sz="1600">
              <a:solidFill>
                <a:srgbClr val="000000"/>
              </a:solidFill>
              <a:latin typeface="Times New Roman"/>
              <a:ea typeface="Times New Roman"/>
              <a:cs typeface="Times New Roman"/>
              <a:sym typeface="Times New Roman"/>
            </a:endParaRPr>
          </a:p>
        </p:txBody>
      </p:sp>
      <p:pic>
        <p:nvPicPr>
          <p:cNvPr id="281" name="Google Shape;281;p36"/>
          <p:cNvPicPr preferRelativeResize="0"/>
          <p:nvPr/>
        </p:nvPicPr>
        <p:blipFill>
          <a:blip r:embed="rId3">
            <a:alphaModFix/>
          </a:blip>
          <a:srcRect l="-1400" r="1400"/>
          <a:stretch>
            <a:fillRect/>
          </a:stretch>
        </p:blipFill>
        <p:spPr>
          <a:xfrm>
            <a:off x="581587" y="2813575"/>
            <a:ext cx="5694826" cy="677825"/>
          </a:xfrm>
          <a:prstGeom prst="rect">
            <a:avLst/>
          </a:prstGeom>
          <a:noFill/>
          <a:ln>
            <a:noFill/>
          </a:ln>
        </p:spPr>
      </p:pic>
      <p:pic>
        <p:nvPicPr>
          <p:cNvPr id="282" name="Google Shape;282;p36"/>
          <p:cNvPicPr preferRelativeResize="0"/>
          <p:nvPr/>
        </p:nvPicPr>
        <p:blipFill>
          <a:blip r:embed="rId4">
            <a:alphaModFix/>
          </a:blip>
          <a:srcRect t="-9620" b="9619"/>
          <a:stretch>
            <a:fillRect/>
          </a:stretch>
        </p:blipFill>
        <p:spPr>
          <a:xfrm>
            <a:off x="655978" y="4240287"/>
            <a:ext cx="5620435" cy="677825"/>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7"/>
          <p:cNvSpPr txBox="1">
            <a:spLocks noGrp="1"/>
          </p:cNvSpPr>
          <p:nvPr>
            <p:ph type="ctrTitle"/>
          </p:nvPr>
        </p:nvSpPr>
        <p:spPr>
          <a:xfrm>
            <a:off x="398400" y="212075"/>
            <a:ext cx="7692000" cy="3601200"/>
          </a:xfrm>
          <a:prstGeom prst="rect">
            <a:avLst/>
          </a:prstGeom>
        </p:spPr>
        <p:txBody>
          <a:bodyPr spcFirstLastPara="1" wrap="square" lIns="0" tIns="0" rIns="0" bIns="0" anchor="t" anchorCtr="0">
            <a:spAutoFit/>
          </a:bodyPr>
          <a:lstStyle/>
          <a:p>
            <a:pPr marL="0" lvl="0" indent="-101600" algn="l" rtl="0">
              <a:spcBef>
                <a:spcPct val="0"/>
              </a:spcBef>
              <a:spcAft>
                <a:spcPct val="0"/>
              </a:spcAft>
              <a:buClr>
                <a:schemeClr val="dk1"/>
              </a:buClr>
              <a:buSzPts val="1600"/>
              <a:buFont typeface="Times New Roman"/>
              <a:buChar char="•"/>
            </a:pPr>
            <a:r>
              <a:rPr lang="en-US" sz="1600">
                <a:latin typeface="Times New Roman"/>
                <a:ea typeface="Times New Roman"/>
                <a:cs typeface="Times New Roman"/>
                <a:sym typeface="Times New Roman"/>
              </a:rPr>
              <a:t> column: same as row but top to bottom</a:t>
            </a:r>
            <a:endParaRPr sz="1600">
              <a:latin typeface="Times New Roman"/>
              <a:ea typeface="Times New Roman"/>
              <a:cs typeface="Times New Roman"/>
              <a:sym typeface="Times New Roman"/>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flex-direction: column;</a:t>
            </a:r>
            <a:endParaRPr sz="1200">
              <a:solidFill>
                <a:srgbClr val="0000CD"/>
              </a:solidFill>
              <a:latin typeface="Consolas"/>
              <a:ea typeface="Consolas"/>
              <a:cs typeface="Consolas"/>
              <a:sym typeface="Consolas"/>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257175" lvl="0" indent="0" algn="l" rtl="0">
              <a:spcBef>
                <a:spcPct val="0"/>
              </a:spcBef>
              <a:spcAft>
                <a:spcPct val="0"/>
              </a:spcAft>
              <a:buNone/>
            </a:pPr>
            <a:endParaRPr sz="1600">
              <a:latin typeface="Times New Roman"/>
              <a:ea typeface="Times New Roman"/>
              <a:cs typeface="Times New Roman"/>
              <a:sym typeface="Times New Roman"/>
            </a:endParaRPr>
          </a:p>
          <a:p>
            <a:pPr marL="0" lvl="0" indent="-101600" algn="l" rtl="0">
              <a:spcBef>
                <a:spcPct val="0"/>
              </a:spcBef>
              <a:spcAft>
                <a:spcPct val="0"/>
              </a:spcAft>
              <a:buClr>
                <a:schemeClr val="dk1"/>
              </a:buClr>
              <a:buSzPts val="1600"/>
              <a:buFont typeface="Times New Roman"/>
              <a:buChar char="•"/>
            </a:pPr>
            <a:r>
              <a:rPr lang="en-US" sz="1600">
                <a:latin typeface="Times New Roman"/>
                <a:ea typeface="Times New Roman"/>
                <a:cs typeface="Times New Roman"/>
                <a:sym typeface="Times New Roman"/>
              </a:rPr>
              <a:t> column-reverse: same as row-reverse but bottom to top</a:t>
            </a:r>
            <a:endParaRPr sz="1600">
              <a:latin typeface="Times New Roman"/>
              <a:ea typeface="Times New Roman"/>
              <a:cs typeface="Times New Roman"/>
              <a:sym typeface="Times New Roman"/>
            </a:endParaRPr>
          </a:p>
          <a:p>
            <a:pPr marL="0" marR="114300" lvl="0" indent="0" algn="l" rtl="0">
              <a:lnSpc>
                <a:spcPct val="115000"/>
              </a:lnSpc>
              <a:spcBef>
                <a:spcPct val="0"/>
              </a:spcBef>
              <a:spcAft>
                <a:spcPct val="0"/>
              </a:spcAft>
              <a:buNone/>
            </a:pPr>
            <a:r>
              <a:rPr lang="en-US" sz="1200">
                <a:solidFill>
                  <a:srgbClr val="0000CD"/>
                </a:solidFill>
                <a:latin typeface="Consolas"/>
                <a:ea typeface="Consolas"/>
                <a:cs typeface="Consolas"/>
                <a:sym typeface="Consolas"/>
              </a:rPr>
              <a:t>flex-direction: column-reverse;</a:t>
            </a:r>
            <a:endParaRPr sz="1200">
              <a:solidFill>
                <a:srgbClr val="0000CD"/>
              </a:solidFill>
              <a:latin typeface="Consolas"/>
              <a:ea typeface="Consolas"/>
              <a:cs typeface="Consolas"/>
              <a:sym typeface="Consolas"/>
            </a:endParaRPr>
          </a:p>
          <a:p>
            <a:pPr marL="0" lvl="0" indent="0" algn="l" rtl="0">
              <a:spcBef>
                <a:spcPts val="800"/>
              </a:spcBef>
              <a:spcAft>
                <a:spcPct val="0"/>
              </a:spcAft>
              <a:buClr>
                <a:schemeClr val="dk1"/>
              </a:buClr>
              <a:buSzPts val="1100"/>
              <a:buFont typeface="Arial"/>
              <a:buNone/>
            </a:pPr>
            <a:endParaRPr sz="1350">
              <a:solidFill>
                <a:srgbClr val="3F3F3F"/>
              </a:solidFill>
              <a:latin typeface="Trebuchet MS"/>
              <a:ea typeface="Trebuchet MS"/>
              <a:cs typeface="Trebuchet MS"/>
              <a:sym typeface="Trebuchet MS"/>
            </a:endParaRPr>
          </a:p>
          <a:p>
            <a:pPr marL="0" lvl="0" indent="0" algn="l" rtl="0">
              <a:spcBef>
                <a:spcPct val="0"/>
              </a:spcBef>
              <a:spcAft>
                <a:spcPct val="0"/>
              </a:spcAft>
              <a:buNone/>
            </a:pPr>
            <a:endParaRPr/>
          </a:p>
        </p:txBody>
      </p:sp>
      <p:pic>
        <p:nvPicPr>
          <p:cNvPr id="288" name="Google Shape;288;p37"/>
          <p:cNvPicPr preferRelativeResize="0"/>
          <p:nvPr/>
        </p:nvPicPr>
        <p:blipFill>
          <a:blip r:embed="rId3">
            <a:alphaModFix/>
          </a:blip>
          <a:stretch>
            <a:fillRect/>
          </a:stretch>
        </p:blipFill>
        <p:spPr>
          <a:xfrm>
            <a:off x="563850" y="1053762"/>
            <a:ext cx="2287301" cy="1301775"/>
          </a:xfrm>
          <a:prstGeom prst="rect">
            <a:avLst/>
          </a:prstGeom>
          <a:noFill/>
          <a:ln>
            <a:noFill/>
          </a:ln>
        </p:spPr>
      </p:pic>
      <p:pic>
        <p:nvPicPr>
          <p:cNvPr id="289" name="Google Shape;289;p37"/>
          <p:cNvPicPr preferRelativeResize="0"/>
          <p:nvPr/>
        </p:nvPicPr>
        <p:blipFill>
          <a:blip r:embed="rId4">
            <a:alphaModFix/>
          </a:blip>
          <a:stretch>
            <a:fillRect/>
          </a:stretch>
        </p:blipFill>
        <p:spPr>
          <a:xfrm>
            <a:off x="563850" y="3125325"/>
            <a:ext cx="2153575" cy="1504400"/>
          </a:xfrm>
          <a:prstGeom prst="rect">
            <a:avLst/>
          </a:prstGeom>
          <a:noFill/>
          <a:ln>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398400" y="352325"/>
            <a:ext cx="6557100" cy="467100"/>
          </a:xfrm>
          <a:prstGeom prst="rect">
            <a:avLst/>
          </a:prstGeom>
          <a:noFill/>
          <a:ln>
            <a:noFill/>
          </a:ln>
        </p:spPr>
        <p:txBody>
          <a:bodyPr spcFirstLastPara="1" wrap="square" lIns="91425" tIns="45700" rIns="91425" bIns="45700" anchor="t" anchorCtr="0">
            <a:noAutofit/>
          </a:bodyPr>
          <a:lstStyle/>
          <a:p>
            <a:pPr marL="0" lvl="0" indent="0" algn="l" rtl="0">
              <a:spcBef>
                <a:spcPct val="0"/>
              </a:spcBef>
              <a:spcAft>
                <a:spcPct val="0"/>
              </a:spcAft>
              <a:buClr>
                <a:schemeClr val="accent1"/>
              </a:buClr>
              <a:buSzPts val="1600"/>
              <a:buFont typeface="Times New Roman"/>
              <a:buNone/>
            </a:pPr>
            <a:r>
              <a:rPr lang="en-US" b="1">
                <a:latin typeface="Times New Roman"/>
                <a:ea typeface="Times New Roman"/>
                <a:cs typeface="Times New Roman"/>
                <a:sym typeface="Times New Roman"/>
              </a:rPr>
              <a:t>2.Flex Wrap:</a:t>
            </a:r>
            <a:endParaRPr b="1">
              <a:latin typeface="Times New Roman"/>
              <a:ea typeface="Times New Roman"/>
              <a:cs typeface="Times New Roman"/>
              <a:sym typeface="Times New Roman"/>
            </a:endParaRPr>
          </a:p>
        </p:txBody>
      </p:sp>
      <p:sp>
        <p:nvSpPr>
          <p:cNvPr id="295" name="Google Shape;295;p38"/>
          <p:cNvSpPr txBox="1">
            <a:spLocks noGrp="1"/>
          </p:cNvSpPr>
          <p:nvPr>
            <p:ph type="body" idx="1"/>
          </p:nvPr>
        </p:nvSpPr>
        <p:spPr>
          <a:xfrm>
            <a:off x="431800" y="899532"/>
            <a:ext cx="6447600" cy="4145467"/>
          </a:xfrm>
          <a:prstGeom prst="rect">
            <a:avLst/>
          </a:prstGeom>
          <a:noFill/>
          <a:ln>
            <a:noFill/>
          </a:ln>
        </p:spPr>
        <p:txBody>
          <a:bodyPr spcFirstLastPara="1" wrap="square" lIns="91425" tIns="45700" rIns="91425" bIns="45700" anchor="t" anchorCtr="0">
            <a:normAutofit/>
          </a:bodyPr>
          <a:lstStyle/>
          <a:p>
            <a:pPr marL="0" lvl="0" indent="0" algn="l" rtl="0">
              <a:spcBef>
                <a:spcPts val="750"/>
              </a:spcBef>
              <a:spcAft>
                <a:spcPct val="0"/>
              </a:spcAft>
              <a:buSzPts val="1040"/>
              <a:buNone/>
            </a:pPr>
            <a:r>
              <a:rPr lang="en-US" sz="1600">
                <a:solidFill>
                  <a:schemeClr val="dk1"/>
                </a:solidFill>
                <a:highlight>
                  <a:schemeClr val="lt1"/>
                </a:highlight>
                <a:latin typeface="Times New Roman"/>
                <a:ea typeface="Times New Roman"/>
                <a:cs typeface="Times New Roman"/>
                <a:sym typeface="Times New Roman"/>
              </a:rPr>
              <a:t>The </a:t>
            </a:r>
            <a:r>
              <a:rPr lang="en-US" sz="1600" b="1">
                <a:solidFill>
                  <a:schemeClr val="dk1"/>
                </a:solidFill>
                <a:highlight>
                  <a:schemeClr val="lt1"/>
                </a:highlight>
                <a:latin typeface="Times New Roman"/>
                <a:ea typeface="Times New Roman"/>
                <a:cs typeface="Times New Roman"/>
                <a:sym typeface="Times New Roman"/>
              </a:rPr>
              <a:t>CSS flex-wrap</a:t>
            </a:r>
            <a:r>
              <a:rPr lang="en-US" sz="1600">
                <a:solidFill>
                  <a:schemeClr val="dk1"/>
                </a:solidFill>
                <a:highlight>
                  <a:schemeClr val="lt1"/>
                </a:highlight>
                <a:latin typeface="Times New Roman"/>
                <a:ea typeface="Times New Roman"/>
                <a:cs typeface="Times New Roman"/>
                <a:sym typeface="Times New Roman"/>
              </a:rPr>
              <a:t> property is used to specify whether flex items are forced into a single line or wrapped onto multiple lines</a:t>
            </a:r>
            <a:endParaRPr sz="1600">
              <a:solidFill>
                <a:schemeClr val="dk1"/>
              </a:solidFill>
              <a:highlight>
                <a:schemeClr val="lt1"/>
              </a:highlight>
              <a:latin typeface="Times New Roman"/>
              <a:ea typeface="Times New Roman"/>
              <a:cs typeface="Times New Roman"/>
              <a:sym typeface="Times New Roman"/>
            </a:endParaRPr>
          </a:p>
          <a:p>
            <a:pPr marL="0" lvl="0" indent="0" algn="l" rtl="0">
              <a:spcBef>
                <a:spcPts val="750"/>
              </a:spcBef>
              <a:spcAft>
                <a:spcPct val="0"/>
              </a:spcAft>
              <a:buSzPts val="1040"/>
              <a:buNone/>
            </a:pPr>
            <a:r>
              <a:rPr lang="en-US" sz="1600" b="1">
                <a:solidFill>
                  <a:srgbClr val="FFFFFF"/>
                </a:solidFill>
                <a:highlight>
                  <a:srgbClr val="131417"/>
                </a:highlight>
                <a:latin typeface="Times New Roman"/>
                <a:ea typeface="Times New Roman"/>
                <a:cs typeface="Times New Roman"/>
                <a:sym typeface="Times New Roman"/>
              </a:rPr>
              <a:t>Default Value: </a:t>
            </a:r>
            <a:r>
              <a:rPr lang="en-US" sz="1600" err="1">
                <a:solidFill>
                  <a:srgbClr val="FFFFFF"/>
                </a:solidFill>
                <a:highlight>
                  <a:srgbClr val="131417"/>
                </a:highlight>
                <a:latin typeface="Times New Roman"/>
                <a:ea typeface="Times New Roman"/>
                <a:cs typeface="Times New Roman"/>
                <a:sym typeface="Times New Roman"/>
              </a:rPr>
              <a:t>nowrap</a:t>
            </a:r>
            <a:endParaRPr sz="1600">
              <a:solidFill>
                <a:srgbClr val="FFFFFF"/>
              </a:solidFill>
              <a:highlight>
                <a:srgbClr val="131417"/>
              </a:highlight>
              <a:latin typeface="Times New Roman"/>
              <a:ea typeface="Times New Roman"/>
              <a:cs typeface="Times New Roman"/>
              <a:sym typeface="Times New Roman"/>
            </a:endParaRPr>
          </a:p>
          <a:p>
            <a:pPr marL="0" lvl="0" indent="0" algn="l" rtl="0">
              <a:spcBef>
                <a:spcPts val="750"/>
              </a:spcBef>
              <a:spcAft>
                <a:spcPct val="0"/>
              </a:spcAft>
              <a:buSzPts val="1040"/>
              <a:buNone/>
            </a:pPr>
            <a:r>
              <a:rPr lang="en-US" sz="1600">
                <a:solidFill>
                  <a:schemeClr val="dk1"/>
                </a:solidFill>
                <a:highlight>
                  <a:schemeClr val="lt1"/>
                </a:highlight>
                <a:latin typeface="Times New Roman"/>
                <a:ea typeface="Times New Roman"/>
                <a:cs typeface="Times New Roman"/>
                <a:sym typeface="Times New Roman"/>
              </a:rPr>
              <a:t>Because of this by reducing the browser width the items do not get squeezed</a:t>
            </a:r>
            <a:endParaRPr sz="1600">
              <a:solidFill>
                <a:schemeClr val="dk1"/>
              </a:solidFill>
              <a:highlight>
                <a:schemeClr val="lt1"/>
              </a:highlight>
              <a:latin typeface="Times New Roman"/>
              <a:ea typeface="Times New Roman"/>
              <a:cs typeface="Times New Roman"/>
              <a:sym typeface="Times New Roman"/>
            </a:endParaRPr>
          </a:p>
          <a:p>
            <a:pPr marL="0" lvl="0" indent="0" algn="l" rtl="0">
              <a:spcBef>
                <a:spcPts val="750"/>
              </a:spcBef>
              <a:spcAft>
                <a:spcPct val="0"/>
              </a:spcAft>
              <a:buSzPts val="1040"/>
              <a:buNone/>
            </a:pPr>
            <a:r>
              <a:rPr lang="en-US" sz="1150">
                <a:solidFill>
                  <a:srgbClr val="0000CD"/>
                </a:solidFill>
                <a:highlight>
                  <a:srgbClr val="FFFFFF"/>
                </a:highlight>
                <a:latin typeface="Consolas"/>
                <a:ea typeface="Consolas"/>
                <a:cs typeface="Consolas"/>
                <a:sym typeface="Consolas"/>
              </a:rPr>
              <a:t>1.flex-wrap: nowrap;</a:t>
            </a:r>
            <a:endParaRPr sz="1150">
              <a:solidFill>
                <a:srgbClr val="0000CD"/>
              </a:solidFill>
              <a:highlight>
                <a:srgbClr val="FFFFFF"/>
              </a:highlight>
              <a:latin typeface="Consolas"/>
              <a:ea typeface="Consolas"/>
              <a:cs typeface="Consolas"/>
              <a:sym typeface="Consolas"/>
            </a:endParaRPr>
          </a:p>
          <a:p>
            <a:pPr marL="0" lvl="0" indent="0" algn="l" rtl="0">
              <a:spcBef>
                <a:spcPts val="750"/>
              </a:spcBef>
              <a:spcAft>
                <a:spcPct val="0"/>
              </a:spcAft>
              <a:buSzPts val="1040"/>
              <a:buNone/>
            </a:pPr>
            <a:r>
              <a:rPr lang="en-US" sz="1150">
                <a:solidFill>
                  <a:schemeClr val="dk1"/>
                </a:solidFill>
                <a:highlight>
                  <a:srgbClr val="E7E9EB"/>
                </a:highlight>
                <a:latin typeface="Verdana"/>
                <a:ea typeface="Verdana"/>
                <a:cs typeface="Verdana"/>
                <a:sym typeface="Verdana"/>
              </a:rPr>
              <a:t>Default value. Specifies that the flexible items will not wrap</a:t>
            </a:r>
            <a:endParaRPr sz="1150">
              <a:solidFill>
                <a:schemeClr val="dk1"/>
              </a:solidFill>
              <a:highlight>
                <a:srgbClr val="E7E9EB"/>
              </a:highlight>
              <a:latin typeface="Verdana"/>
              <a:ea typeface="Verdana"/>
              <a:cs typeface="Verdana"/>
              <a:sym typeface="Verdana"/>
            </a:endParaRPr>
          </a:p>
          <a:p>
            <a:pPr marL="0" lvl="0" indent="0" algn="l" rtl="0">
              <a:spcBef>
                <a:spcPts val="750"/>
              </a:spcBef>
              <a:spcAft>
                <a:spcPct val="0"/>
              </a:spcAft>
              <a:buSzPts val="1040"/>
              <a:buNone/>
            </a:pPr>
            <a:endParaRPr sz="1150">
              <a:solidFill>
                <a:schemeClr val="dk1"/>
              </a:solidFill>
              <a:highlight>
                <a:srgbClr val="E7E9EB"/>
              </a:highlight>
              <a:latin typeface="Verdana"/>
              <a:ea typeface="Verdana"/>
              <a:cs typeface="Verdana"/>
              <a:sym typeface="Verdana"/>
            </a:endParaRPr>
          </a:p>
          <a:p>
            <a:pPr marL="0" lvl="0" indent="0" algn="l" rtl="0">
              <a:spcBef>
                <a:spcPts val="750"/>
              </a:spcBef>
              <a:spcAft>
                <a:spcPct val="0"/>
              </a:spcAft>
              <a:buSzPts val="1040"/>
              <a:buNone/>
            </a:pPr>
            <a:endParaRPr sz="1150">
              <a:solidFill>
                <a:schemeClr val="dk1"/>
              </a:solidFill>
              <a:highlight>
                <a:srgbClr val="E7E9EB"/>
              </a:highlight>
              <a:latin typeface="Verdana"/>
              <a:ea typeface="Verdana"/>
              <a:cs typeface="Verdana"/>
              <a:sym typeface="Verdana"/>
            </a:endParaRPr>
          </a:p>
          <a:p>
            <a:pPr marL="0" lvl="0" indent="0" algn="l" rtl="0">
              <a:spcBef>
                <a:spcPts val="750"/>
              </a:spcBef>
              <a:spcAft>
                <a:spcPct val="0"/>
              </a:spcAft>
              <a:buSzPts val="1040"/>
              <a:buNone/>
            </a:pPr>
            <a:endParaRPr sz="1150">
              <a:solidFill>
                <a:srgbClr val="0000CD"/>
              </a:solidFill>
              <a:highlight>
                <a:srgbClr val="FFFFFF"/>
              </a:highlight>
              <a:latin typeface="Consolas"/>
              <a:ea typeface="Consolas"/>
              <a:cs typeface="Consolas"/>
              <a:sym typeface="Consolas"/>
            </a:endParaRPr>
          </a:p>
          <a:p>
            <a:pPr marL="0" lvl="0" indent="0" algn="l" rtl="0">
              <a:spcBef>
                <a:spcPts val="750"/>
              </a:spcBef>
              <a:spcAft>
                <a:spcPct val="0"/>
              </a:spcAft>
              <a:buSzPts val="1040"/>
              <a:buNone/>
            </a:pPr>
            <a:r>
              <a:rPr lang="en-US" sz="1150">
                <a:solidFill>
                  <a:srgbClr val="0000CD"/>
                </a:solidFill>
                <a:highlight>
                  <a:srgbClr val="FFFFFF"/>
                </a:highlight>
                <a:latin typeface="Consolas"/>
                <a:ea typeface="Consolas"/>
                <a:cs typeface="Consolas"/>
                <a:sym typeface="Consolas"/>
              </a:rPr>
              <a:t>2.flex-wrap: wrap;</a:t>
            </a:r>
            <a:endParaRPr sz="1150">
              <a:solidFill>
                <a:srgbClr val="0000CD"/>
              </a:solidFill>
              <a:highlight>
                <a:srgbClr val="FFFFFF"/>
              </a:highlight>
              <a:latin typeface="Consolas"/>
              <a:ea typeface="Consolas"/>
              <a:cs typeface="Consolas"/>
              <a:sym typeface="Consolas"/>
            </a:endParaRPr>
          </a:p>
          <a:p>
            <a:pPr marL="0" lvl="0" indent="0" algn="l" rtl="0">
              <a:spcBef>
                <a:spcPts val="750"/>
              </a:spcBef>
              <a:spcAft>
                <a:spcPct val="0"/>
              </a:spcAft>
              <a:buClr>
                <a:schemeClr val="dk1"/>
              </a:buClr>
              <a:buSzPts val="1040"/>
              <a:buFont typeface="Arial"/>
              <a:buNone/>
            </a:pPr>
            <a:r>
              <a:rPr lang="en-US" sz="1150">
                <a:solidFill>
                  <a:schemeClr val="dk1"/>
                </a:solidFill>
                <a:highlight>
                  <a:srgbClr val="FFFFFF"/>
                </a:highlight>
                <a:latin typeface="Verdana"/>
                <a:ea typeface="Verdana"/>
                <a:cs typeface="Verdana"/>
                <a:sym typeface="Verdana"/>
              </a:rPr>
              <a:t>Specifies that the flexible items will wrap if necessary</a:t>
            </a:r>
            <a:endParaRPr sz="1150">
              <a:solidFill>
                <a:srgbClr val="0000CD"/>
              </a:solidFill>
              <a:highlight>
                <a:srgbClr val="FFFFFF"/>
              </a:highlight>
              <a:latin typeface="Consolas"/>
              <a:ea typeface="Consolas"/>
              <a:cs typeface="Consolas"/>
              <a:sym typeface="Consolas"/>
            </a:endParaRPr>
          </a:p>
          <a:p>
            <a:pPr marL="457200" lvl="0" indent="0" algn="l" rtl="0">
              <a:spcBef>
                <a:spcPts val="750"/>
              </a:spcBef>
              <a:spcAft>
                <a:spcPct val="0"/>
              </a:spcAft>
              <a:buClr>
                <a:schemeClr val="dk1"/>
              </a:buClr>
              <a:buSzPts val="1100"/>
              <a:buFont typeface="Arial"/>
              <a:buNone/>
            </a:pPr>
            <a:endParaRPr sz="1400">
              <a:solidFill>
                <a:schemeClr val="dk1"/>
              </a:solidFill>
              <a:highlight>
                <a:schemeClr val="lt1"/>
              </a:highlight>
              <a:latin typeface="Nunito"/>
              <a:ea typeface="Nunito"/>
              <a:cs typeface="Nunito"/>
              <a:sym typeface="Nunito"/>
            </a:endParaRPr>
          </a:p>
          <a:p>
            <a:pPr marL="0" lvl="0" indent="0" algn="l" rtl="0">
              <a:spcBef>
                <a:spcPts val="750"/>
              </a:spcBef>
              <a:spcAft>
                <a:spcPct val="0"/>
              </a:spcAft>
              <a:buSzPts val="1040"/>
              <a:buNone/>
            </a:pPr>
            <a:endParaRPr sz="1150">
              <a:solidFill>
                <a:srgbClr val="0000CD"/>
              </a:solidFill>
              <a:highlight>
                <a:srgbClr val="FFFFFF"/>
              </a:highlight>
              <a:latin typeface="Consolas"/>
              <a:ea typeface="Consolas"/>
              <a:cs typeface="Consolas"/>
              <a:sym typeface="Consolas"/>
            </a:endParaRPr>
          </a:p>
          <a:p>
            <a:pPr marL="457200" lvl="0" indent="0" algn="l" rtl="0">
              <a:spcBef>
                <a:spcPts val="750"/>
              </a:spcBef>
              <a:spcAft>
                <a:spcPct val="0"/>
              </a:spcAft>
              <a:buNone/>
            </a:pPr>
            <a:endParaRPr sz="1400">
              <a:solidFill>
                <a:schemeClr val="dk1"/>
              </a:solidFill>
              <a:highlight>
                <a:schemeClr val="lt1"/>
              </a:highlight>
              <a:latin typeface="Nunito"/>
              <a:ea typeface="Nunito"/>
              <a:cs typeface="Nunito"/>
              <a:sym typeface="Nunito"/>
            </a:endParaRPr>
          </a:p>
        </p:txBody>
      </p:sp>
      <p:pic>
        <p:nvPicPr>
          <p:cNvPr id="296" name="Google Shape;296;p38"/>
          <p:cNvPicPr preferRelativeResize="0"/>
          <p:nvPr/>
        </p:nvPicPr>
        <p:blipFill>
          <a:blip r:embed="rId3">
            <a:alphaModFix/>
          </a:blip>
          <a:stretch>
            <a:fillRect/>
          </a:stretch>
        </p:blipFill>
        <p:spPr>
          <a:xfrm>
            <a:off x="673343" y="4270764"/>
            <a:ext cx="1673974" cy="839150"/>
          </a:xfrm>
          <a:prstGeom prst="rect">
            <a:avLst/>
          </a:prstGeom>
          <a:noFill/>
          <a:ln>
            <a:noFill/>
          </a:ln>
        </p:spPr>
      </p:pic>
      <p:pic>
        <p:nvPicPr>
          <p:cNvPr id="297" name="Google Shape;297;p38"/>
          <p:cNvPicPr preferRelativeResize="0"/>
          <p:nvPr/>
        </p:nvPicPr>
        <p:blipFill>
          <a:blip r:embed="rId4">
            <a:alphaModFix/>
          </a:blip>
          <a:stretch>
            <a:fillRect/>
          </a:stretch>
        </p:blipFill>
        <p:spPr>
          <a:xfrm>
            <a:off x="673343" y="2865567"/>
            <a:ext cx="1016425" cy="839141"/>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ctrTitle"/>
          </p:nvPr>
        </p:nvSpPr>
        <p:spPr>
          <a:xfrm>
            <a:off x="500425" y="356925"/>
            <a:ext cx="7590000" cy="2458800"/>
          </a:xfrm>
          <a:prstGeom prst="rect">
            <a:avLst/>
          </a:prstGeom>
        </p:spPr>
        <p:txBody>
          <a:bodyPr spcFirstLastPara="1" wrap="square" lIns="0" tIns="0" rIns="0" bIns="0" anchor="t" anchorCtr="0">
            <a:spAutoFit/>
          </a:bodyPr>
          <a:lstStyle/>
          <a:p>
            <a:pPr marL="0" lvl="0" indent="0" algn="l" rtl="0">
              <a:spcBef>
                <a:spcPts val="750"/>
              </a:spcBef>
              <a:spcAft>
                <a:spcPct val="0"/>
              </a:spcAft>
              <a:buNone/>
            </a:pPr>
            <a:r>
              <a:rPr lang="en-US" sz="1150">
                <a:solidFill>
                  <a:srgbClr val="0000CD"/>
                </a:solidFill>
                <a:highlight>
                  <a:srgbClr val="FFFFFF"/>
                </a:highlight>
                <a:latin typeface="Consolas"/>
                <a:ea typeface="Consolas"/>
                <a:cs typeface="Consolas"/>
                <a:sym typeface="Consolas"/>
              </a:rPr>
              <a:t>3.flex-wrap: wrap-reverse;</a:t>
            </a:r>
            <a:endParaRPr sz="1150">
              <a:solidFill>
                <a:srgbClr val="0000CD"/>
              </a:solidFill>
              <a:highlight>
                <a:srgbClr val="FFFFFF"/>
              </a:highlight>
              <a:latin typeface="Consolas"/>
              <a:ea typeface="Consolas"/>
              <a:cs typeface="Consolas"/>
              <a:sym typeface="Consolas"/>
            </a:endParaRPr>
          </a:p>
          <a:p>
            <a:pPr marL="0" lvl="0" indent="0" algn="l" rtl="0">
              <a:spcBef>
                <a:spcPts val="750"/>
              </a:spcBef>
              <a:spcAft>
                <a:spcPct val="0"/>
              </a:spcAft>
              <a:buClr>
                <a:schemeClr val="dk1"/>
              </a:buClr>
              <a:buSzPts val="1040"/>
              <a:buFont typeface="Arial"/>
              <a:buNone/>
            </a:pPr>
            <a:r>
              <a:rPr lang="en-US" sz="1150">
                <a:highlight>
                  <a:schemeClr val="lt1"/>
                </a:highlight>
                <a:latin typeface="Verdana"/>
                <a:ea typeface="Verdana"/>
                <a:cs typeface="Verdana"/>
                <a:sym typeface="Verdana"/>
              </a:rPr>
              <a:t>Specifies that the flexible items will wrap, if necessary, in reverse order</a:t>
            </a:r>
            <a:endParaRPr sz="1150">
              <a:solidFill>
                <a:srgbClr val="0000CD"/>
              </a:solidFill>
              <a:highlight>
                <a:schemeClr val="lt1"/>
              </a:highlight>
              <a:latin typeface="Consolas"/>
              <a:ea typeface="Consolas"/>
              <a:cs typeface="Consolas"/>
              <a:sym typeface="Consolas"/>
            </a:endParaRPr>
          </a:p>
          <a:p>
            <a:pPr marL="457200" lvl="0" indent="0" algn="l" rtl="0">
              <a:spcBef>
                <a:spcPts val="750"/>
              </a:spcBef>
              <a:spcAft>
                <a:spcPct val="0"/>
              </a:spcAft>
              <a:buClr>
                <a:schemeClr val="dk1"/>
              </a:buClr>
              <a:buSzPts val="1100"/>
              <a:buFont typeface="Arial"/>
              <a:buNone/>
            </a:pPr>
            <a:endParaRPr sz="1400">
              <a:highlight>
                <a:schemeClr val="lt1"/>
              </a:highlight>
              <a:latin typeface="Nunito"/>
              <a:ea typeface="Nunito"/>
              <a:cs typeface="Nunito"/>
              <a:sym typeface="Nunito"/>
            </a:endParaRPr>
          </a:p>
          <a:p>
            <a:pPr marL="0" lvl="0" indent="0" algn="l" rtl="0">
              <a:spcBef>
                <a:spcPts val="75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endParaRPr sz="1200">
              <a:solidFill>
                <a:srgbClr val="FFFFFF"/>
              </a:solidFill>
              <a:highlight>
                <a:srgbClr val="1B1B1B"/>
              </a:highlight>
              <a:latin typeface="Roboto"/>
              <a:ea typeface="Roboto"/>
              <a:cs typeface="Roboto"/>
              <a:sym typeface="Roboto"/>
            </a:endParaRPr>
          </a:p>
          <a:p>
            <a:pPr marL="0" lvl="0" indent="0" algn="l" rtl="0">
              <a:spcBef>
                <a:spcPct val="0"/>
              </a:spcBef>
              <a:spcAft>
                <a:spcPct val="0"/>
              </a:spcAft>
              <a:buNone/>
            </a:pPr>
            <a:r>
              <a:rPr lang="en-US" sz="1600" b="1">
                <a:highlight>
                  <a:schemeClr val="lt1"/>
                </a:highlight>
                <a:latin typeface="Times New Roman"/>
                <a:ea typeface="Times New Roman"/>
                <a:cs typeface="Times New Roman"/>
                <a:sym typeface="Times New Roman"/>
              </a:rPr>
              <a:t>The flex-flow </a:t>
            </a:r>
            <a:r>
              <a:rPr lang="en-US" sz="1600" b="1" u="sng">
                <a:highlight>
                  <a:schemeClr val="lt1"/>
                </a:highlight>
                <a:latin typeface="Times New Roman"/>
                <a:ea typeface="Times New Roman"/>
                <a:cs typeface="Times New Roman"/>
                <a:sym typeface="Times New Roman"/>
                <a:hlinkClick r:id="rId3"/>
              </a:rPr>
              <a:t>CSS</a:t>
            </a:r>
            <a:r>
              <a:rPr lang="en-US" sz="1600" b="1">
                <a:highlight>
                  <a:schemeClr val="lt1"/>
                </a:highlight>
                <a:latin typeface="Times New Roman"/>
                <a:ea typeface="Times New Roman"/>
                <a:cs typeface="Times New Roman"/>
                <a:sym typeface="Times New Roman"/>
              </a:rPr>
              <a:t> </a:t>
            </a:r>
            <a:r>
              <a:rPr lang="en-US" sz="1600" b="1" u="sng">
                <a:highlight>
                  <a:schemeClr val="lt1"/>
                </a:highlight>
                <a:latin typeface="Times New Roman"/>
                <a:ea typeface="Times New Roman"/>
                <a:cs typeface="Times New Roman"/>
                <a:sym typeface="Times New Roman"/>
                <a:hlinkClick r:id="rId4"/>
              </a:rPr>
              <a:t>shorthand property</a:t>
            </a:r>
            <a:r>
              <a:rPr lang="en-US" sz="1600" b="1">
                <a:highlight>
                  <a:schemeClr val="lt1"/>
                </a:highlight>
                <a:latin typeface="Times New Roman"/>
                <a:ea typeface="Times New Roman"/>
                <a:cs typeface="Times New Roman"/>
                <a:sym typeface="Times New Roman"/>
              </a:rPr>
              <a:t> specifies the direction of a flex container, as well as its wrapping behavior.</a:t>
            </a:r>
            <a:endParaRPr sz="1600" b="1">
              <a:highlight>
                <a:schemeClr val="lt1"/>
              </a:highlight>
              <a:latin typeface="Times New Roman"/>
              <a:ea typeface="Times New Roman"/>
              <a:cs typeface="Times New Roman"/>
              <a:sym typeface="Times New Roman"/>
            </a:endParaRPr>
          </a:p>
        </p:txBody>
      </p:sp>
      <p:pic>
        <p:nvPicPr>
          <p:cNvPr id="303" name="Google Shape;303;p39"/>
          <p:cNvPicPr preferRelativeResize="0"/>
          <p:nvPr/>
        </p:nvPicPr>
        <p:blipFill>
          <a:blip r:embed="rId5">
            <a:alphaModFix/>
          </a:blip>
          <a:stretch>
            <a:fillRect/>
          </a:stretch>
        </p:blipFill>
        <p:spPr>
          <a:xfrm>
            <a:off x="3211551" y="2716650"/>
            <a:ext cx="2209972" cy="2353438"/>
          </a:xfrm>
          <a:prstGeom prst="rect">
            <a:avLst/>
          </a:prstGeom>
          <a:noFill/>
          <a:ln>
            <a:noFill/>
          </a:ln>
        </p:spPr>
      </p:pic>
      <p:pic>
        <p:nvPicPr>
          <p:cNvPr id="304" name="Google Shape;304;p39"/>
          <p:cNvPicPr preferRelativeResize="0"/>
          <p:nvPr/>
        </p:nvPicPr>
        <p:blipFill>
          <a:blip r:embed="rId6">
            <a:alphaModFix/>
          </a:blip>
          <a:stretch>
            <a:fillRect/>
          </a:stretch>
        </p:blipFill>
        <p:spPr>
          <a:xfrm>
            <a:off x="500425" y="969475"/>
            <a:ext cx="2283950" cy="1233700"/>
          </a:xfrm>
          <a:prstGeom prst="rect">
            <a:avLst/>
          </a:prstGeom>
          <a:noFill/>
          <a:ln>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ctrTitle"/>
          </p:nvPr>
        </p:nvSpPr>
        <p:spPr>
          <a:xfrm>
            <a:off x="1053750" y="177759"/>
            <a:ext cx="7036500" cy="431100"/>
          </a:xfrm>
          <a:prstGeom prst="rect">
            <a:avLst/>
          </a:prstGeom>
        </p:spPr>
        <p:txBody>
          <a:bodyPr spcFirstLastPara="1" wrap="square" lIns="0" tIns="0" rIns="0" bIns="0" anchor="t" anchorCtr="0">
            <a:spAutoFit/>
          </a:bodyPr>
          <a:lstStyle/>
          <a:p>
            <a:pPr marL="0" lvl="0" indent="0" algn="ctr" rtl="0">
              <a:spcBef>
                <a:spcPts val="750"/>
              </a:spcBef>
              <a:spcAft>
                <a:spcPct val="0"/>
              </a:spcAft>
              <a:buNone/>
            </a:pPr>
            <a:r>
              <a:rPr lang="en-US" b="1">
                <a:solidFill>
                  <a:schemeClr val="accent1"/>
                </a:solidFill>
                <a:latin typeface="Times New Roman"/>
                <a:ea typeface="Times New Roman"/>
                <a:cs typeface="Times New Roman"/>
                <a:sym typeface="Times New Roman"/>
              </a:rPr>
              <a:t>Introduction to CSS</a:t>
            </a:r>
            <a:endParaRPr b="1">
              <a:solidFill>
                <a:schemeClr val="accent1"/>
              </a:solidFill>
              <a:latin typeface="Times New Roman"/>
              <a:ea typeface="Times New Roman"/>
              <a:cs typeface="Times New Roman"/>
              <a:sym typeface="Times New Roman"/>
            </a:endParaRPr>
          </a:p>
        </p:txBody>
      </p:sp>
      <p:sp>
        <p:nvSpPr>
          <p:cNvPr id="156" name="Google Shape;156;p20"/>
          <p:cNvSpPr txBox="1">
            <a:spLocks noGrp="1"/>
          </p:cNvSpPr>
          <p:nvPr>
            <p:ph type="subTitle" idx="1"/>
          </p:nvPr>
        </p:nvSpPr>
        <p:spPr>
          <a:xfrm>
            <a:off x="448025" y="765550"/>
            <a:ext cx="8242500" cy="4025100"/>
          </a:xfrm>
          <a:prstGeom prst="rect">
            <a:avLst/>
          </a:prstGeom>
        </p:spPr>
        <p:txBody>
          <a:bodyPr spcFirstLastPara="1" wrap="square" lIns="0" tIns="0" rIns="0" bIns="0" anchor="t" anchorCtr="0">
            <a:spAutoFit/>
          </a:bodyPr>
          <a:lstStyle/>
          <a:p>
            <a:pPr marL="0" lvl="0" indent="0" algn="l" rtl="0">
              <a:spcBef>
                <a:spcPts val="750"/>
              </a:spcBef>
              <a:spcAft>
                <a:spcPct val="0"/>
              </a:spcAft>
              <a:buNone/>
            </a:pPr>
            <a:r>
              <a:rPr lang="en-US" sz="1600">
                <a:latin typeface="Times New Roman"/>
                <a:ea typeface="Times New Roman"/>
                <a:cs typeface="Times New Roman"/>
                <a:sym typeface="Times New Roman"/>
              </a:rPr>
              <a:t>Cascading Style Sheets (CSS) is a style sheet language used for describing the presentation of a document written in HTML or XML, including colors,layouts, and fonts. It allows the separation of content from presentation, enabling the easy customization of the look and feel of a webpage.</a:t>
            </a: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b="1">
                <a:latin typeface="Times New Roman"/>
                <a:ea typeface="Times New Roman"/>
                <a:cs typeface="Times New Roman"/>
                <a:sym typeface="Times New Roman"/>
              </a:rPr>
              <a:t>CSS Syntax:</a:t>
            </a:r>
            <a:endParaRPr sz="1600" b="1">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The CSS syntax consists of a selector and adeclaration block. The selector is used to target the HTML element, and the declaration block contains one or more property-valuepairs.</a:t>
            </a: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b="1">
                <a:latin typeface="Times New Roman"/>
                <a:ea typeface="Times New Roman"/>
                <a:cs typeface="Times New Roman"/>
                <a:sym typeface="Times New Roman"/>
              </a:rPr>
              <a:t>CSS Selectors:</a:t>
            </a:r>
            <a:endParaRPr sz="1600" b="1">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CSS selectors are used to target theelements to which the styles are to be applied. They can be based on element name, class, ID, attributes, or even pseudoclasses.</a:t>
            </a:r>
            <a:endParaRPr sz="1600">
              <a:latin typeface="Times New Roman"/>
              <a:ea typeface="Times New Roman"/>
              <a:cs typeface="Times New Roman"/>
              <a:sym typeface="Times New Roman"/>
            </a:endParaRPr>
          </a:p>
          <a:p>
            <a:pPr marL="0" lvl="0" indent="0" algn="l" rtl="0">
              <a:spcBef>
                <a:spcPts val="750"/>
              </a:spcBef>
              <a:spcAft>
                <a:spcPct val="0"/>
              </a:spcAft>
              <a:buClr>
                <a:schemeClr val="dk1"/>
              </a:buClr>
              <a:buSzPts val="1100"/>
              <a:buFont typeface="Arial"/>
              <a:buNone/>
            </a:pPr>
            <a:endParaRPr sz="2200"/>
          </a:p>
          <a:p>
            <a:pPr marL="0" lvl="0" indent="0" algn="ctr" rtl="0">
              <a:spcBef>
                <a:spcPts val="750"/>
              </a:spcBef>
              <a:spcAft>
                <a:spcPct val="0"/>
              </a:spcAft>
              <a:buNone/>
            </a:pPr>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476400" y="83253"/>
            <a:ext cx="6447600" cy="80370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accent1"/>
              </a:buClr>
              <a:buSzPts val="2700"/>
              <a:buFont typeface="Trebuchet MS"/>
              <a:buNone/>
            </a:pPr>
            <a:r>
              <a:rPr lang="en-US"/>
              <a:t>3.Justify Content</a:t>
            </a:r>
            <a:endParaRPr/>
          </a:p>
        </p:txBody>
      </p:sp>
      <p:sp>
        <p:nvSpPr>
          <p:cNvPr id="310" name="Google Shape;310;p40"/>
          <p:cNvSpPr txBox="1">
            <a:spLocks noGrp="1"/>
          </p:cNvSpPr>
          <p:nvPr>
            <p:ph type="body" idx="1"/>
          </p:nvPr>
        </p:nvSpPr>
        <p:spPr>
          <a:xfrm>
            <a:off x="476401" y="615303"/>
            <a:ext cx="6654900" cy="4060800"/>
          </a:xfrm>
          <a:prstGeom prst="rect">
            <a:avLst/>
          </a:prstGeom>
          <a:solidFill>
            <a:srgbClr val="FFFFFF"/>
          </a:solidFill>
          <a:ln>
            <a:noFill/>
          </a:ln>
        </p:spPr>
        <p:txBody>
          <a:bodyPr spcFirstLastPara="1" wrap="square" lIns="91425" tIns="45700" rIns="91425" bIns="45700" anchor="ctr" anchorCtr="0">
            <a:spAutoFit/>
          </a:bodyPr>
          <a:lstStyle/>
          <a:p>
            <a:pPr marL="0" lvl="0" indent="0" algn="l" rtl="0">
              <a:spcBef>
                <a:spcPct val="0"/>
              </a:spcBef>
              <a:spcAft>
                <a:spcPct val="0"/>
              </a:spcAft>
              <a:buClr>
                <a:srgbClr val="000000"/>
              </a:buClr>
              <a:buSzPts val="1400"/>
              <a:buNone/>
            </a:pPr>
            <a:r>
              <a:rPr lang="en-US" sz="1600">
                <a:solidFill>
                  <a:schemeClr val="dk1"/>
                </a:solidFill>
                <a:highlight>
                  <a:schemeClr val="lt1"/>
                </a:highlight>
                <a:latin typeface="Times New Roman"/>
                <a:ea typeface="Times New Roman"/>
                <a:cs typeface="Times New Roman"/>
                <a:sym typeface="Times New Roman"/>
              </a:rPr>
              <a:t>The</a:t>
            </a:r>
            <a:r>
              <a:rPr lang="en-US" sz="1600" b="1">
                <a:solidFill>
                  <a:schemeClr val="dk1"/>
                </a:solidFill>
                <a:highlight>
                  <a:schemeClr val="lt1"/>
                </a:highlight>
                <a:latin typeface="Times New Roman"/>
                <a:ea typeface="Times New Roman"/>
                <a:cs typeface="Times New Roman"/>
                <a:sym typeface="Times New Roman"/>
              </a:rPr>
              <a:t> justify-content</a:t>
            </a:r>
            <a:r>
              <a:rPr lang="en-US" sz="1600">
                <a:solidFill>
                  <a:schemeClr val="dk1"/>
                </a:solidFill>
                <a:highlight>
                  <a:schemeClr val="lt1"/>
                </a:highlight>
                <a:latin typeface="Times New Roman"/>
                <a:ea typeface="Times New Roman"/>
                <a:cs typeface="Times New Roman"/>
                <a:sym typeface="Times New Roman"/>
              </a:rPr>
              <a:t> property in CSS is used to describe the alignment of the flexible box container. It contains the space between and around content items along the main axis of a flex container which is distributed in a browser.</a:t>
            </a:r>
            <a:endParaRPr sz="160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3F3F3F"/>
              </a:buClr>
              <a:buSzPts val="1800"/>
              <a:buFont typeface="Trebuchet MS"/>
              <a:buNone/>
            </a:pPr>
            <a:r>
              <a:rPr lang="en-US" sz="1600">
                <a:solidFill>
                  <a:schemeClr val="dk1"/>
                </a:solidFill>
                <a:highlight>
                  <a:schemeClr val="lt1"/>
                </a:highlight>
                <a:latin typeface="Times New Roman"/>
                <a:ea typeface="Times New Roman"/>
                <a:cs typeface="Times New Roman"/>
                <a:sym typeface="Times New Roman"/>
              </a:rPr>
              <a:t>This property cannot be used to describe items or containers along the vertical axis. Only used for horizontal axis</a:t>
            </a:r>
            <a:endParaRPr sz="1600">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3F3F3F"/>
              </a:buClr>
              <a:buSzPts val="1800"/>
              <a:buFont typeface="Trebuchet MS"/>
              <a:buNone/>
            </a:pPr>
            <a:r>
              <a:rPr lang="en-US" sz="1600" b="1">
                <a:solidFill>
                  <a:srgbClr val="000000"/>
                </a:solidFill>
                <a:highlight>
                  <a:srgbClr val="FFFFFF"/>
                </a:highlight>
                <a:latin typeface="Times New Roman"/>
                <a:ea typeface="Times New Roman"/>
                <a:cs typeface="Times New Roman"/>
                <a:sym typeface="Times New Roman"/>
              </a:rPr>
              <a:t>Default value: </a:t>
            </a:r>
            <a:r>
              <a:rPr lang="en-US" sz="1600">
                <a:solidFill>
                  <a:srgbClr val="000000"/>
                </a:solidFill>
                <a:highlight>
                  <a:srgbClr val="FFFFFF"/>
                </a:highlight>
                <a:latin typeface="Times New Roman"/>
                <a:ea typeface="Times New Roman"/>
                <a:cs typeface="Times New Roman"/>
                <a:sym typeface="Times New Roman"/>
              </a:rPr>
              <a:t>flex-start</a:t>
            </a:r>
            <a:endParaRPr sz="1800">
              <a:solidFill>
                <a:schemeClr val="dk1"/>
              </a:solidFill>
              <a:highlight>
                <a:schemeClr val="lt1"/>
              </a:highlight>
              <a:latin typeface="Arial"/>
              <a:ea typeface="Arial"/>
              <a:cs typeface="Arial"/>
              <a:sym typeface="Arial"/>
            </a:endParaRPr>
          </a:p>
          <a:p>
            <a:pPr marL="0" marR="0" lvl="0" indent="0" algn="l" rtl="0">
              <a:lnSpc>
                <a:spcPct val="100000"/>
              </a:lnSpc>
              <a:spcBef>
                <a:spcPct val="0"/>
              </a:spcBef>
              <a:spcAft>
                <a:spcPct val="0"/>
              </a:spcAft>
              <a:buClr>
                <a:srgbClr val="3F3F3F"/>
              </a:buClr>
              <a:buSzPts val="1800"/>
              <a:buFont typeface="Trebuchet MS"/>
              <a:buNone/>
            </a:pPr>
            <a:r>
              <a:rPr lang="en-US" sz="1200">
                <a:solidFill>
                  <a:srgbClr val="0000CD"/>
                </a:solidFill>
                <a:latin typeface="Consolas"/>
                <a:ea typeface="Consolas"/>
                <a:cs typeface="Consolas"/>
                <a:sym typeface="Consolas"/>
              </a:rPr>
              <a:t>1.justify-content: flex-start</a:t>
            </a: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3F3F3F"/>
              </a:buClr>
              <a:buSzPts val="1800"/>
              <a:buFont typeface="Trebuchet MS"/>
              <a:buNone/>
            </a:pPr>
            <a:r>
              <a:rPr lang="en-US" sz="1150">
                <a:solidFill>
                  <a:schemeClr val="dk1"/>
                </a:solidFill>
                <a:highlight>
                  <a:schemeClr val="lt1"/>
                </a:highlight>
                <a:latin typeface="Verdana"/>
                <a:ea typeface="Verdana"/>
                <a:cs typeface="Verdana"/>
                <a:sym typeface="Verdana"/>
              </a:rPr>
              <a:t>Default value. Items are positioned at the beginning of the container</a:t>
            </a:r>
            <a:endParaRPr sz="1150">
              <a:solidFill>
                <a:schemeClr val="dk1"/>
              </a:solidFill>
              <a:highlight>
                <a:schemeClr val="lt1"/>
              </a:highlight>
              <a:latin typeface="Verdana"/>
              <a:ea typeface="Verdana"/>
              <a:cs typeface="Verdana"/>
              <a:sym typeface="Verdana"/>
            </a:endParaRPr>
          </a:p>
          <a:p>
            <a:pPr marL="114300" marR="114300" lvl="0" indent="0" algn="l" rtl="0">
              <a:lnSpc>
                <a:spcPct val="115000"/>
              </a:lnSpc>
              <a:spcBef>
                <a:spcPct val="0"/>
              </a:spcBef>
              <a:spcAft>
                <a:spcPct val="0"/>
              </a:spcAft>
              <a:buClr>
                <a:schemeClr val="dk1"/>
              </a:buClr>
              <a:buSzPts val="1100"/>
              <a:buFont typeface="Arial"/>
              <a:buNone/>
            </a:pPr>
            <a:endParaRPr sz="1150">
              <a:solidFill>
                <a:schemeClr val="dk1"/>
              </a:solidFill>
              <a:highlight>
                <a:srgbClr val="E7E9EB"/>
              </a:highlight>
              <a:latin typeface="Verdana"/>
              <a:ea typeface="Verdana"/>
              <a:cs typeface="Verdana"/>
              <a:sym typeface="Verdana"/>
            </a:endParaRPr>
          </a:p>
          <a:p>
            <a:pPr marL="114300" marR="114300" lvl="0" indent="0" algn="l" rtl="0">
              <a:lnSpc>
                <a:spcPct val="115000"/>
              </a:lnSpc>
              <a:spcBef>
                <a:spcPts val="800"/>
              </a:spcBef>
              <a:spcAft>
                <a:spcPct val="0"/>
              </a:spcAft>
              <a:buClr>
                <a:schemeClr val="dk1"/>
              </a:buClr>
              <a:buSzPts val="1100"/>
              <a:buFont typeface="Arial"/>
              <a:buNone/>
            </a:pPr>
            <a:endParaRPr sz="1200">
              <a:solidFill>
                <a:srgbClr val="0000CD"/>
              </a:solidFill>
              <a:latin typeface="Consolas"/>
              <a:ea typeface="Consolas"/>
              <a:cs typeface="Consolas"/>
              <a:sym typeface="Consolas"/>
            </a:endParaRPr>
          </a:p>
          <a:p>
            <a:pPr marL="114300" marR="114300" lvl="0" indent="0" algn="l" rtl="0">
              <a:lnSpc>
                <a:spcPct val="115000"/>
              </a:lnSpc>
              <a:spcBef>
                <a:spcPts val="800"/>
              </a:spcBef>
              <a:spcAft>
                <a:spcPct val="0"/>
              </a:spcAft>
              <a:buClr>
                <a:schemeClr val="dk1"/>
              </a:buClr>
              <a:buSzPts val="1100"/>
              <a:buFont typeface="Arial"/>
              <a:buNone/>
            </a:pPr>
            <a:endParaRPr sz="1200">
              <a:solidFill>
                <a:srgbClr val="0000CD"/>
              </a:solidFill>
              <a:latin typeface="Consolas"/>
              <a:ea typeface="Consolas"/>
              <a:cs typeface="Consolas"/>
              <a:sym typeface="Consolas"/>
            </a:endParaRPr>
          </a:p>
          <a:p>
            <a:pPr marL="0" lvl="0" indent="0" algn="l" rtl="0">
              <a:spcBef>
                <a:spcPts val="800"/>
              </a:spcBef>
              <a:spcAft>
                <a:spcPct val="0"/>
              </a:spcAft>
              <a:buClr>
                <a:srgbClr val="3F3F3F"/>
              </a:buClr>
              <a:buSzPts val="1800"/>
              <a:buFont typeface="Trebuchet MS"/>
              <a:buNone/>
            </a:pPr>
            <a:r>
              <a:rPr lang="en-US" sz="1200">
                <a:solidFill>
                  <a:srgbClr val="0000CD"/>
                </a:solidFill>
                <a:latin typeface="Consolas"/>
                <a:ea typeface="Consolas"/>
                <a:cs typeface="Consolas"/>
                <a:sym typeface="Consolas"/>
              </a:rPr>
              <a:t>2.justify-content: flex-end</a:t>
            </a:r>
            <a:endParaRPr sz="1200">
              <a:solidFill>
                <a:srgbClr val="0000CD"/>
              </a:solidFill>
              <a:latin typeface="Consolas"/>
              <a:ea typeface="Consolas"/>
              <a:cs typeface="Consolas"/>
              <a:sym typeface="Consolas"/>
            </a:endParaRPr>
          </a:p>
          <a:p>
            <a:pPr marL="0" lvl="0" indent="0" algn="l" rtl="0">
              <a:spcBef>
                <a:spcPct val="0"/>
              </a:spcBef>
              <a:spcAft>
                <a:spcPct val="0"/>
              </a:spcAft>
              <a:buClr>
                <a:srgbClr val="3F3F3F"/>
              </a:buClr>
              <a:buSzPts val="1800"/>
              <a:buFont typeface="Trebuchet MS"/>
              <a:buNone/>
            </a:pPr>
            <a:r>
              <a:rPr lang="en-US" sz="1150">
                <a:solidFill>
                  <a:schemeClr val="dk1"/>
                </a:solidFill>
                <a:highlight>
                  <a:srgbClr val="FFFFFF"/>
                </a:highlight>
                <a:latin typeface="Verdana"/>
                <a:ea typeface="Verdana"/>
                <a:cs typeface="Verdana"/>
                <a:sym typeface="Verdana"/>
              </a:rPr>
              <a:t>Items are positioned at the end of the container</a:t>
            </a: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3F3F3F"/>
              </a:buClr>
              <a:buSzPts val="1800"/>
              <a:buFont typeface="Trebuchet MS"/>
              <a:buNone/>
            </a:pPr>
            <a:endParaRPr sz="1800">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3F3F3F"/>
              </a:buClr>
              <a:buSzPts val="1800"/>
              <a:buFont typeface="Trebuchet MS"/>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ct val="0"/>
              </a:spcBef>
              <a:spcAft>
                <a:spcPct val="0"/>
              </a:spcAft>
              <a:buClr>
                <a:srgbClr val="3F3F3F"/>
              </a:buClr>
              <a:buSzPts val="1800"/>
              <a:buFont typeface="Trebuchet MS"/>
              <a:buNone/>
            </a:pPr>
            <a:endParaRPr sz="1800" b="0" i="0" u="none" strike="noStrike" cap="none">
              <a:solidFill>
                <a:schemeClr val="dk1"/>
              </a:solidFill>
              <a:latin typeface="Arial"/>
              <a:ea typeface="Arial"/>
              <a:cs typeface="Arial"/>
              <a:sym typeface="Arial"/>
            </a:endParaRPr>
          </a:p>
        </p:txBody>
      </p:sp>
      <p:pic>
        <p:nvPicPr>
          <p:cNvPr id="311" name="Google Shape;311;p40"/>
          <p:cNvPicPr preferRelativeResize="0"/>
          <p:nvPr/>
        </p:nvPicPr>
        <p:blipFill>
          <a:blip r:embed="rId3">
            <a:alphaModFix/>
          </a:blip>
          <a:stretch>
            <a:fillRect/>
          </a:stretch>
        </p:blipFill>
        <p:spPr>
          <a:xfrm rot="10800000" flipH="1">
            <a:off x="549950" y="2515575"/>
            <a:ext cx="4829624" cy="666150"/>
          </a:xfrm>
          <a:prstGeom prst="rect">
            <a:avLst/>
          </a:prstGeom>
          <a:noFill/>
          <a:ln>
            <a:noFill/>
          </a:ln>
        </p:spPr>
      </p:pic>
      <p:pic>
        <p:nvPicPr>
          <p:cNvPr id="312" name="Google Shape;312;p40"/>
          <p:cNvPicPr preferRelativeResize="0"/>
          <p:nvPr/>
        </p:nvPicPr>
        <p:blipFill>
          <a:blip r:embed="rId4">
            <a:alphaModFix/>
          </a:blip>
          <a:stretch>
            <a:fillRect/>
          </a:stretch>
        </p:blipFill>
        <p:spPr>
          <a:xfrm>
            <a:off x="549944" y="3905846"/>
            <a:ext cx="5347876" cy="666150"/>
          </a:xfrm>
          <a:prstGeom prst="rect">
            <a:avLst/>
          </a:prstGeom>
          <a:noFill/>
          <a:ln>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ctrTitle"/>
          </p:nvPr>
        </p:nvSpPr>
        <p:spPr>
          <a:xfrm>
            <a:off x="390050" y="150650"/>
            <a:ext cx="7700400" cy="7465800"/>
          </a:xfrm>
          <a:prstGeom prst="rect">
            <a:avLst/>
          </a:prstGeom>
        </p:spPr>
        <p:txBody>
          <a:bodyPr spcFirstLastPara="1" wrap="square" lIns="0" tIns="0" rIns="0" bIns="0" anchor="t" anchorCtr="0">
            <a:spAutoFit/>
          </a:bodyPr>
          <a:lstStyle/>
          <a:p>
            <a:pPr marL="0" lvl="0" indent="0" algn="l" rtl="0">
              <a:spcBef>
                <a:spcPct val="0"/>
              </a:spcBef>
              <a:spcAft>
                <a:spcPct val="0"/>
              </a:spcAft>
              <a:buNone/>
            </a:pPr>
            <a:r>
              <a:rPr lang="en-US" sz="1200">
                <a:solidFill>
                  <a:srgbClr val="0000CD"/>
                </a:solidFill>
                <a:latin typeface="Consolas"/>
                <a:ea typeface="Consolas"/>
                <a:cs typeface="Consolas"/>
                <a:sym typeface="Consolas"/>
              </a:rPr>
              <a:t>3.justify-content: center;</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chemeClr val="lt1"/>
                </a:highlight>
                <a:latin typeface="Verdana"/>
                <a:ea typeface="Verdana"/>
                <a:cs typeface="Verdana"/>
                <a:sym typeface="Verdana"/>
              </a:rPr>
              <a:t>Items are positioned in the center of the container</a:t>
            </a:r>
            <a:endParaRPr sz="1150">
              <a:highlight>
                <a:schemeClr val="lt1"/>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Clr>
                <a:schemeClr val="dk1"/>
              </a:buClr>
              <a:buSzPts val="1100"/>
              <a:buFont typeface="Arial"/>
              <a:buNone/>
            </a:pPr>
            <a:r>
              <a:rPr lang="en-US" sz="1200">
                <a:solidFill>
                  <a:srgbClr val="0000CD"/>
                </a:solidFill>
                <a:latin typeface="Consolas"/>
                <a:ea typeface="Consolas"/>
                <a:cs typeface="Consolas"/>
                <a:sym typeface="Consolas"/>
              </a:rPr>
              <a:t>4.justify-content: space-between;</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rgbClr val="FFFFFF"/>
                </a:highlight>
                <a:latin typeface="Verdana"/>
                <a:ea typeface="Verdana"/>
                <a:cs typeface="Verdana"/>
                <a:sym typeface="Verdana"/>
              </a:rPr>
              <a:t>Items will have space between them</a:t>
            </a:r>
            <a:endParaRPr sz="1150">
              <a:highlight>
                <a:srgbClr val="FFFFFF"/>
              </a:highlight>
              <a:latin typeface="Verdana"/>
              <a:ea typeface="Verdana"/>
              <a:cs typeface="Verdana"/>
              <a:sym typeface="Verdana"/>
            </a:endParaRPr>
          </a:p>
          <a:p>
            <a:pPr marL="0" lvl="0" indent="0" algn="l" rtl="0">
              <a:spcBef>
                <a:spcPct val="0"/>
              </a:spcBef>
              <a:spcAft>
                <a:spcPct val="0"/>
              </a:spcAft>
              <a:buNone/>
            </a:pPr>
            <a:endParaRPr sz="1150">
              <a:highlight>
                <a:srgbClr val="FFFFFF"/>
              </a:highlight>
              <a:latin typeface="Verdana"/>
              <a:ea typeface="Verdana"/>
              <a:cs typeface="Verdana"/>
              <a:sym typeface="Verdana"/>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5.justify-content:space-around;</a:t>
            </a:r>
            <a:endParaRPr sz="1200">
              <a:solidFill>
                <a:srgbClr val="0000CD"/>
              </a:solidFill>
              <a:latin typeface="Consolas"/>
              <a:ea typeface="Consolas"/>
              <a:cs typeface="Consolas"/>
              <a:sym typeface="Consolas"/>
            </a:endParaRPr>
          </a:p>
          <a:p>
            <a:pPr marL="0" marR="114300" lvl="0" indent="0" algn="l" rtl="0">
              <a:lnSpc>
                <a:spcPct val="115000"/>
              </a:lnSpc>
              <a:spcBef>
                <a:spcPct val="0"/>
              </a:spcBef>
              <a:spcAft>
                <a:spcPct val="0"/>
              </a:spcAft>
              <a:buClr>
                <a:schemeClr val="dk1"/>
              </a:buClr>
              <a:buSzPts val="1100"/>
              <a:buFont typeface="Arial"/>
              <a:buNone/>
            </a:pPr>
            <a:r>
              <a:rPr lang="en-US" sz="1150">
                <a:highlight>
                  <a:schemeClr val="lt1"/>
                </a:highlight>
                <a:latin typeface="Verdana"/>
                <a:ea typeface="Verdana"/>
                <a:cs typeface="Verdana"/>
                <a:sym typeface="Verdana"/>
              </a:rPr>
              <a:t>Items will have space before, between, and after them</a:t>
            </a:r>
            <a:endParaRPr sz="1200">
              <a:solidFill>
                <a:srgbClr val="0000CD"/>
              </a:solidFill>
              <a:highlight>
                <a:schemeClr val="lt1"/>
              </a:highlight>
              <a:latin typeface="Consolas"/>
              <a:ea typeface="Consolas"/>
              <a:cs typeface="Consolas"/>
              <a:sym typeface="Consolas"/>
            </a:endParaRPr>
          </a:p>
          <a:p>
            <a:pPr marL="0" lvl="0" indent="0" algn="l" rtl="0">
              <a:spcBef>
                <a:spcPts val="80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6.justify-content: space-evenly;</a:t>
            </a:r>
            <a:endParaRPr sz="1200">
              <a:solidFill>
                <a:srgbClr val="0000CD"/>
              </a:solidFill>
              <a:latin typeface="Consolas"/>
              <a:ea typeface="Consolas"/>
              <a:cs typeface="Consolas"/>
              <a:sym typeface="Consolas"/>
            </a:endParaRPr>
          </a:p>
          <a:p>
            <a:pPr marL="114300" marR="114300" lvl="0" indent="0" algn="l" rtl="0">
              <a:lnSpc>
                <a:spcPct val="115000"/>
              </a:lnSpc>
              <a:spcBef>
                <a:spcPct val="0"/>
              </a:spcBef>
              <a:spcAft>
                <a:spcPct val="0"/>
              </a:spcAft>
              <a:buNone/>
            </a:pPr>
            <a:r>
              <a:rPr lang="en-US" sz="1150">
                <a:highlight>
                  <a:srgbClr val="FFFFFF"/>
                </a:highlight>
                <a:latin typeface="Verdana"/>
                <a:ea typeface="Verdana"/>
                <a:cs typeface="Verdana"/>
                <a:sym typeface="Verdana"/>
              </a:rPr>
              <a:t>Items will have equal space around them</a:t>
            </a:r>
            <a:endParaRPr sz="1200">
              <a:solidFill>
                <a:srgbClr val="0000CD"/>
              </a:solidFill>
              <a:latin typeface="Consolas"/>
              <a:ea typeface="Consolas"/>
              <a:cs typeface="Consolas"/>
              <a:sym typeface="Consolas"/>
            </a:endParaRPr>
          </a:p>
          <a:p>
            <a:pPr marL="114300" marR="114300" lvl="0" indent="0" algn="l" rtl="0">
              <a:lnSpc>
                <a:spcPct val="115000"/>
              </a:lnSpc>
              <a:spcBef>
                <a:spcPts val="800"/>
              </a:spcBef>
              <a:spcAft>
                <a:spcPct val="0"/>
              </a:spcAft>
              <a:buClr>
                <a:schemeClr val="dk1"/>
              </a:buClr>
              <a:buSzPts val="1100"/>
              <a:buFont typeface="Arial"/>
              <a:buNone/>
            </a:pPr>
            <a:endParaRPr sz="1200">
              <a:solidFill>
                <a:srgbClr val="0000CD"/>
              </a:solidFill>
              <a:latin typeface="Consolas"/>
              <a:ea typeface="Consolas"/>
              <a:cs typeface="Consolas"/>
              <a:sym typeface="Consolas"/>
            </a:endParaRPr>
          </a:p>
          <a:p>
            <a:pPr marL="0" lvl="0" indent="0" algn="l" rtl="0">
              <a:spcBef>
                <a:spcPts val="80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7.justify-content: initial;</a:t>
            </a:r>
            <a:endParaRPr sz="1200">
              <a:solidFill>
                <a:srgbClr val="0000CD"/>
              </a:solidFill>
              <a:latin typeface="Consolas"/>
              <a:ea typeface="Consolas"/>
              <a:cs typeface="Consolas"/>
              <a:sym typeface="Consolas"/>
            </a:endParaRPr>
          </a:p>
          <a:p>
            <a:pPr marL="114300" marR="114300" lvl="0" indent="0" algn="l" rtl="0">
              <a:lnSpc>
                <a:spcPct val="115000"/>
              </a:lnSpc>
              <a:spcBef>
                <a:spcPct val="0"/>
              </a:spcBef>
              <a:spcAft>
                <a:spcPct val="0"/>
              </a:spcAft>
              <a:buClr>
                <a:schemeClr val="dk1"/>
              </a:buClr>
              <a:buSzPts val="1100"/>
              <a:buFont typeface="Arial"/>
              <a:buNone/>
            </a:pPr>
            <a:r>
              <a:rPr lang="en-US" sz="1150">
                <a:highlight>
                  <a:schemeClr val="lt1"/>
                </a:highlight>
                <a:latin typeface="Verdana"/>
                <a:ea typeface="Verdana"/>
                <a:cs typeface="Verdana"/>
                <a:sym typeface="Verdana"/>
              </a:rPr>
              <a:t>Sets this property to its default value</a:t>
            </a:r>
            <a:endParaRPr sz="1200">
              <a:highlight>
                <a:schemeClr val="lt1"/>
              </a:highlight>
              <a:latin typeface="Consolas"/>
              <a:ea typeface="Consolas"/>
              <a:cs typeface="Consolas"/>
              <a:sym typeface="Consolas"/>
            </a:endParaRPr>
          </a:p>
          <a:p>
            <a:pPr marL="0" lvl="0" indent="0" algn="l" rtl="0">
              <a:spcBef>
                <a:spcPts val="800"/>
              </a:spcBef>
              <a:spcAft>
                <a:spcPct val="0"/>
              </a:spcAft>
              <a:buNone/>
            </a:pPr>
            <a:r>
              <a:rPr lang="en-US" sz="1200">
                <a:solidFill>
                  <a:srgbClr val="0000CD"/>
                </a:solidFill>
                <a:latin typeface="Consolas"/>
                <a:ea typeface="Consolas"/>
                <a:cs typeface="Consolas"/>
                <a:sym typeface="Consolas"/>
              </a:rPr>
              <a:t>8.justify-content: inherit;</a:t>
            </a:r>
            <a:endParaRPr sz="1200">
              <a:solidFill>
                <a:srgbClr val="0000CD"/>
              </a:solidFill>
              <a:latin typeface="Consolas"/>
              <a:ea typeface="Consolas"/>
              <a:cs typeface="Consolas"/>
              <a:sym typeface="Consolas"/>
            </a:endParaRPr>
          </a:p>
          <a:p>
            <a:pPr marL="114300" marR="114300" lvl="0" indent="0" algn="l" rtl="0">
              <a:lnSpc>
                <a:spcPct val="115000"/>
              </a:lnSpc>
              <a:spcBef>
                <a:spcPct val="0"/>
              </a:spcBef>
              <a:spcAft>
                <a:spcPct val="0"/>
              </a:spcAft>
              <a:buClr>
                <a:schemeClr val="dk1"/>
              </a:buClr>
              <a:buSzPts val="1100"/>
              <a:buFont typeface="Arial"/>
              <a:buNone/>
            </a:pPr>
            <a:r>
              <a:rPr lang="en-US" sz="1150">
                <a:highlight>
                  <a:srgbClr val="FFFFFF"/>
                </a:highlight>
                <a:latin typeface="Verdana"/>
                <a:ea typeface="Verdana"/>
                <a:cs typeface="Verdana"/>
                <a:sym typeface="Verdana"/>
              </a:rPr>
              <a:t>Inherits this property from its parent element.</a:t>
            </a:r>
            <a:endParaRPr sz="1200">
              <a:solidFill>
                <a:srgbClr val="0000CD"/>
              </a:solidFill>
              <a:latin typeface="Consolas"/>
              <a:ea typeface="Consolas"/>
              <a:cs typeface="Consolas"/>
              <a:sym typeface="Consolas"/>
            </a:endParaRPr>
          </a:p>
          <a:p>
            <a:pPr marL="0" lvl="0" indent="0" algn="l" rtl="0">
              <a:spcBef>
                <a:spcPts val="800"/>
              </a:spcBef>
              <a:spcAft>
                <a:spcPct val="0"/>
              </a:spcAft>
              <a:buNone/>
            </a:pPr>
            <a:endParaRPr sz="1150">
              <a:highlight>
                <a:srgbClr val="FFFFFF"/>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p:txBody>
      </p:sp>
      <p:pic>
        <p:nvPicPr>
          <p:cNvPr id="318" name="Google Shape;318;p41"/>
          <p:cNvPicPr preferRelativeResize="0"/>
          <p:nvPr/>
        </p:nvPicPr>
        <p:blipFill>
          <a:blip r:embed="rId3">
            <a:alphaModFix/>
          </a:blip>
          <a:stretch>
            <a:fillRect/>
          </a:stretch>
        </p:blipFill>
        <p:spPr>
          <a:xfrm>
            <a:off x="390050" y="591725"/>
            <a:ext cx="3416301" cy="492550"/>
          </a:xfrm>
          <a:prstGeom prst="rect">
            <a:avLst/>
          </a:prstGeom>
          <a:noFill/>
          <a:ln>
            <a:noFill/>
          </a:ln>
        </p:spPr>
      </p:pic>
      <p:pic>
        <p:nvPicPr>
          <p:cNvPr id="319" name="Google Shape;319;p41"/>
          <p:cNvPicPr preferRelativeResize="0"/>
          <p:nvPr/>
        </p:nvPicPr>
        <p:blipFill>
          <a:blip r:embed="rId4">
            <a:alphaModFix/>
          </a:blip>
          <a:stretch>
            <a:fillRect/>
          </a:stretch>
        </p:blipFill>
        <p:spPr>
          <a:xfrm>
            <a:off x="431625" y="1622075"/>
            <a:ext cx="3416300" cy="451800"/>
          </a:xfrm>
          <a:prstGeom prst="rect">
            <a:avLst/>
          </a:prstGeom>
          <a:noFill/>
          <a:ln>
            <a:noFill/>
          </a:ln>
        </p:spPr>
      </p:pic>
      <p:pic>
        <p:nvPicPr>
          <p:cNvPr id="320" name="Google Shape;320;p41"/>
          <p:cNvPicPr preferRelativeResize="0"/>
          <p:nvPr/>
        </p:nvPicPr>
        <p:blipFill>
          <a:blip r:embed="rId5">
            <a:alphaModFix/>
          </a:blip>
          <a:stretch>
            <a:fillRect/>
          </a:stretch>
        </p:blipFill>
        <p:spPr>
          <a:xfrm>
            <a:off x="431625" y="2498136"/>
            <a:ext cx="3416300" cy="433889"/>
          </a:xfrm>
          <a:prstGeom prst="rect">
            <a:avLst/>
          </a:prstGeom>
          <a:noFill/>
          <a:ln>
            <a:noFill/>
          </a:ln>
        </p:spPr>
      </p:pic>
      <p:pic>
        <p:nvPicPr>
          <p:cNvPr id="321" name="Google Shape;321;p41"/>
          <p:cNvPicPr preferRelativeResize="0"/>
          <p:nvPr/>
        </p:nvPicPr>
        <p:blipFill>
          <a:blip r:embed="rId6">
            <a:alphaModFix/>
          </a:blip>
          <a:stretch>
            <a:fillRect/>
          </a:stretch>
        </p:blipFill>
        <p:spPr>
          <a:xfrm>
            <a:off x="432769" y="3425475"/>
            <a:ext cx="3414019" cy="451800"/>
          </a:xfrm>
          <a:prstGeom prst="rect">
            <a:avLst/>
          </a:prstGeom>
          <a:noFill/>
          <a:ln>
            <a:noFill/>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508001" y="457200"/>
            <a:ext cx="6447501" cy="514350"/>
          </a:xfrm>
          <a:prstGeom prst="rect">
            <a:avLst/>
          </a:prstGeom>
          <a:noFill/>
          <a:ln>
            <a:noFill/>
          </a:ln>
        </p:spPr>
        <p:txBody>
          <a:bodyPr spcFirstLastPara="1" wrap="square" lIns="91425" tIns="45700" rIns="91425" bIns="45700" anchor="t" anchorCtr="0">
            <a:normAutofit/>
          </a:bodyPr>
          <a:lstStyle/>
          <a:p>
            <a:pPr marL="0" lvl="0" indent="0" algn="l" rtl="0">
              <a:spcBef>
                <a:spcPct val="0"/>
              </a:spcBef>
              <a:spcAft>
                <a:spcPct val="0"/>
              </a:spcAft>
              <a:buClr>
                <a:schemeClr val="accent1"/>
              </a:buClr>
              <a:buSzPts val="2700"/>
              <a:buFont typeface="Trebuchet MS"/>
              <a:buNone/>
            </a:pPr>
            <a:r>
              <a:rPr lang="en-US"/>
              <a:t>4.Align Items</a:t>
            </a:r>
            <a:endParaRPr/>
          </a:p>
        </p:txBody>
      </p:sp>
      <p:sp>
        <p:nvSpPr>
          <p:cNvPr id="327" name="Google Shape;327;p42"/>
          <p:cNvSpPr txBox="1">
            <a:spLocks noGrp="1"/>
          </p:cNvSpPr>
          <p:nvPr>
            <p:ph type="body" idx="1"/>
          </p:nvPr>
        </p:nvSpPr>
        <p:spPr>
          <a:xfrm>
            <a:off x="381000" y="911497"/>
            <a:ext cx="6874728" cy="46551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ct val="0"/>
              </a:spcBef>
              <a:spcAft>
                <a:spcPct val="0"/>
              </a:spcAft>
              <a:buClr>
                <a:srgbClr val="000000"/>
              </a:buClr>
              <a:buSzPts val="1600"/>
              <a:buFont typeface="Times New Roman"/>
              <a:buNone/>
            </a:pPr>
            <a:r>
              <a:rPr lang="en-US" sz="1600">
                <a:solidFill>
                  <a:schemeClr val="dk1"/>
                </a:solidFill>
                <a:highlight>
                  <a:schemeClr val="lt1"/>
                </a:highlight>
                <a:latin typeface="Times New Roman"/>
                <a:ea typeface="Times New Roman"/>
                <a:cs typeface="Times New Roman"/>
                <a:sym typeface="Times New Roman"/>
              </a:rPr>
              <a:t>The align-items property is used to set the alignment of items inside the flexible container or in the given window. It aligns the Flex Items int the cross axis</a:t>
            </a:r>
            <a:endParaRPr sz="1600">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Times New Roman"/>
              <a:ea typeface="Times New Roman"/>
              <a:cs typeface="Times New Roman"/>
              <a:sym typeface="Times New Roman"/>
            </a:endParaRPr>
          </a:p>
          <a:p>
            <a:pPr marL="0" marR="0" lvl="0" indent="0" algn="l" rtl="0">
              <a:lnSpc>
                <a:spcPct val="100000"/>
              </a:lnSpc>
              <a:spcBef>
                <a:spcPct val="0"/>
              </a:spcBef>
              <a:spcAft>
                <a:spcPct val="0"/>
              </a:spcAft>
              <a:buClr>
                <a:srgbClr val="000000"/>
              </a:buClr>
              <a:buSzPts val="1600"/>
              <a:buFont typeface="Times New Roman"/>
              <a:buNone/>
            </a:pPr>
            <a:r>
              <a:rPr lang="en-US" sz="1200">
                <a:solidFill>
                  <a:srgbClr val="0000CD"/>
                </a:solidFill>
                <a:latin typeface="Consolas"/>
                <a:ea typeface="Consolas"/>
                <a:cs typeface="Consolas"/>
                <a:sym typeface="Consolas"/>
              </a:rPr>
              <a:t>1.align-items: normal</a:t>
            </a: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r>
              <a:rPr lang="en-US" sz="1150">
                <a:solidFill>
                  <a:schemeClr val="dk1"/>
                </a:solidFill>
                <a:highlight>
                  <a:schemeClr val="lt1"/>
                </a:highlight>
                <a:latin typeface="Verdana"/>
                <a:ea typeface="Verdana"/>
                <a:cs typeface="Verdana"/>
                <a:sym typeface="Verdana"/>
              </a:rPr>
              <a:t>Default. Behaves like 'stretch' for flexbox </a:t>
            </a:r>
            <a:endParaRPr sz="1200">
              <a:solidFill>
                <a:srgbClr val="0000CD"/>
              </a:solidFill>
              <a:highlight>
                <a:schemeClr val="lt1"/>
              </a:highlight>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r>
              <a:rPr lang="en-US" sz="1200">
                <a:solidFill>
                  <a:srgbClr val="0000CD"/>
                </a:solidFill>
                <a:latin typeface="Consolas"/>
                <a:ea typeface="Consolas"/>
                <a:cs typeface="Consolas"/>
                <a:sym typeface="Consolas"/>
              </a:rPr>
              <a:t>2.align-items: start; </a:t>
            </a: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r>
              <a:rPr lang="en-US" sz="1200">
                <a:solidFill>
                  <a:schemeClr val="dk1"/>
                </a:solidFill>
                <a:latin typeface="Consolas"/>
                <a:ea typeface="Consolas"/>
                <a:cs typeface="Consolas"/>
                <a:sym typeface="Consolas"/>
              </a:rPr>
              <a:t>Items are positioned at the beginning of the container</a:t>
            </a:r>
            <a:endParaRPr sz="1200">
              <a:solidFill>
                <a:schemeClr val="dk1"/>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chemeClr val="dk1"/>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r>
              <a:rPr lang="en-US" sz="1200">
                <a:solidFill>
                  <a:srgbClr val="0000CD"/>
                </a:solidFill>
                <a:latin typeface="Consolas"/>
                <a:ea typeface="Consolas"/>
                <a:cs typeface="Consolas"/>
                <a:sym typeface="Consolas"/>
              </a:rPr>
              <a:t> </a:t>
            </a:r>
            <a:endParaRPr sz="1200">
              <a:solidFill>
                <a:srgbClr val="0000CD"/>
              </a:solidFill>
              <a:latin typeface="Consolas"/>
              <a:ea typeface="Consolas"/>
              <a:cs typeface="Consolas"/>
              <a:sym typeface="Consolas"/>
            </a:endParaRPr>
          </a:p>
          <a:p>
            <a:pPr marL="0" marR="0" lvl="0" indent="0" algn="l" rtl="0">
              <a:lnSpc>
                <a:spcPct val="100000"/>
              </a:lnSpc>
              <a:spcBef>
                <a:spcPct val="0"/>
              </a:spcBef>
              <a:spcAft>
                <a:spcPct val="0"/>
              </a:spcAft>
              <a:buClr>
                <a:srgbClr val="000000"/>
              </a:buClr>
              <a:buSzPts val="1600"/>
              <a:buFont typeface="Times New Roman"/>
              <a:buNone/>
            </a:pPr>
            <a:endParaRPr sz="1200">
              <a:solidFill>
                <a:srgbClr val="0000CD"/>
              </a:solidFill>
              <a:latin typeface="Consolas"/>
              <a:ea typeface="Consolas"/>
              <a:cs typeface="Consolas"/>
              <a:sym typeface="Consolas"/>
            </a:endParaRPr>
          </a:p>
          <a:p>
            <a:pPr marL="114300" marR="114300" lvl="0" indent="0" algn="l" rtl="0">
              <a:lnSpc>
                <a:spcPct val="115000"/>
              </a:lnSpc>
              <a:spcBef>
                <a:spcPct val="0"/>
              </a:spcBef>
              <a:spcAft>
                <a:spcPct val="0"/>
              </a:spcAft>
              <a:buClr>
                <a:schemeClr val="dk1"/>
              </a:buClr>
              <a:buSzPts val="1100"/>
              <a:buFont typeface="Arial"/>
              <a:buNone/>
            </a:pPr>
            <a:r>
              <a:rPr lang="en-US" sz="1200">
                <a:solidFill>
                  <a:srgbClr val="0000CD"/>
                </a:solidFill>
                <a:latin typeface="Consolas"/>
                <a:ea typeface="Consolas"/>
                <a:cs typeface="Consolas"/>
                <a:sym typeface="Consolas"/>
              </a:rPr>
              <a:t>    </a:t>
            </a:r>
            <a:endParaRPr sz="1200">
              <a:solidFill>
                <a:srgbClr val="0000CD"/>
              </a:solidFill>
              <a:latin typeface="Consolas"/>
              <a:ea typeface="Consolas"/>
              <a:cs typeface="Consolas"/>
              <a:sym typeface="Consolas"/>
            </a:endParaRPr>
          </a:p>
          <a:p>
            <a:pPr marL="0" marR="114300" lvl="0" indent="0" algn="l" rtl="0">
              <a:lnSpc>
                <a:spcPct val="115000"/>
              </a:lnSpc>
              <a:spcBef>
                <a:spcPts val="800"/>
              </a:spcBef>
              <a:spcAft>
                <a:spcPct val="0"/>
              </a:spcAft>
              <a:buClr>
                <a:schemeClr val="dk1"/>
              </a:buClr>
              <a:buSzPts val="1100"/>
              <a:buFont typeface="Arial"/>
              <a:buNone/>
            </a:pPr>
            <a:endParaRPr sz="1200">
              <a:solidFill>
                <a:srgbClr val="0000CD"/>
              </a:solidFill>
              <a:latin typeface="Consolas"/>
              <a:ea typeface="Consolas"/>
              <a:cs typeface="Consolas"/>
              <a:sym typeface="Consolas"/>
            </a:endParaRPr>
          </a:p>
          <a:p>
            <a:pPr marL="0" marR="0" lvl="0" indent="0" algn="l" rtl="0">
              <a:lnSpc>
                <a:spcPct val="100000"/>
              </a:lnSpc>
              <a:spcBef>
                <a:spcPts val="800"/>
              </a:spcBef>
              <a:spcAft>
                <a:spcPct val="0"/>
              </a:spcAft>
              <a:buClr>
                <a:srgbClr val="000000"/>
              </a:buClr>
              <a:buSzPts val="1600"/>
              <a:buFont typeface="Times New Roman"/>
              <a:buNone/>
            </a:pPr>
            <a:endParaRPr sz="1400">
              <a:solidFill>
                <a:srgbClr val="0000CD"/>
              </a:solidFill>
              <a:highlight>
                <a:schemeClr val="lt1"/>
              </a:highlight>
              <a:latin typeface="Nunito"/>
              <a:ea typeface="Nunito"/>
              <a:cs typeface="Nunito"/>
              <a:sym typeface="Nunito"/>
            </a:endParaRPr>
          </a:p>
          <a:p>
            <a:pPr marL="0" marR="0" lvl="0" indent="0" algn="l" rtl="0">
              <a:lnSpc>
                <a:spcPct val="100000"/>
              </a:lnSpc>
              <a:spcBef>
                <a:spcPct val="0"/>
              </a:spcBef>
              <a:spcAft>
                <a:spcPct val="0"/>
              </a:spcAft>
              <a:buClr>
                <a:srgbClr val="000000"/>
              </a:buClr>
              <a:buSzPts val="1600"/>
              <a:buFont typeface="Times New Roman"/>
              <a:buNone/>
            </a:pPr>
            <a:endParaRPr sz="1400">
              <a:solidFill>
                <a:schemeClr val="dk1"/>
              </a:solidFill>
              <a:highlight>
                <a:schemeClr val="lt1"/>
              </a:highlight>
              <a:latin typeface="Nunito"/>
              <a:ea typeface="Nunito"/>
              <a:cs typeface="Nunito"/>
              <a:sym typeface="Nunito"/>
            </a:endParaRPr>
          </a:p>
          <a:p>
            <a:pPr marL="0" marR="0" lvl="0" indent="0" algn="l" rtl="0">
              <a:lnSpc>
                <a:spcPct val="100000"/>
              </a:lnSpc>
              <a:spcBef>
                <a:spcPct val="0"/>
              </a:spcBef>
              <a:spcAft>
                <a:spcPct val="0"/>
              </a:spcAft>
              <a:buClr>
                <a:srgbClr val="000000"/>
              </a:buClr>
              <a:buSzPts val="1600"/>
              <a:buFont typeface="Times New Roman"/>
              <a:buNone/>
            </a:pPr>
            <a:endParaRPr sz="1400">
              <a:solidFill>
                <a:schemeClr val="dk1"/>
              </a:solidFill>
              <a:highlight>
                <a:schemeClr val="lt1"/>
              </a:highlight>
              <a:latin typeface="Nunito"/>
              <a:ea typeface="Nunito"/>
              <a:cs typeface="Nunito"/>
              <a:sym typeface="Nunito"/>
            </a:endParaRPr>
          </a:p>
          <a:p>
            <a:pPr marL="0" marR="0" lvl="0" indent="0" algn="l" rtl="0">
              <a:lnSpc>
                <a:spcPct val="100000"/>
              </a:lnSpc>
              <a:spcBef>
                <a:spcPct val="0"/>
              </a:spcBef>
              <a:spcAft>
                <a:spcPct val="0"/>
              </a:spcAft>
              <a:buClr>
                <a:srgbClr val="000000"/>
              </a:buClr>
              <a:buSzPts val="1600"/>
              <a:buFont typeface="Times New Roman"/>
              <a:buNone/>
            </a:pPr>
            <a:endParaRPr sz="1400">
              <a:solidFill>
                <a:schemeClr val="dk1"/>
              </a:solidFill>
              <a:highlight>
                <a:schemeClr val="lt1"/>
              </a:highlight>
              <a:latin typeface="Nunito"/>
              <a:ea typeface="Nunito"/>
              <a:cs typeface="Nunito"/>
              <a:sym typeface="Nunito"/>
            </a:endParaRPr>
          </a:p>
        </p:txBody>
      </p:sp>
      <p:pic>
        <p:nvPicPr>
          <p:cNvPr id="328" name="Google Shape;328;p42"/>
          <p:cNvPicPr preferRelativeResize="0"/>
          <p:nvPr/>
        </p:nvPicPr>
        <p:blipFill>
          <a:blip r:embed="rId3">
            <a:alphaModFix/>
          </a:blip>
          <a:stretch>
            <a:fillRect/>
          </a:stretch>
        </p:blipFill>
        <p:spPr>
          <a:xfrm>
            <a:off x="507995" y="3647850"/>
            <a:ext cx="2181750" cy="1356075"/>
          </a:xfrm>
          <a:prstGeom prst="rect">
            <a:avLst/>
          </a:prstGeom>
          <a:noFill/>
          <a:ln>
            <a:noFill/>
          </a:ln>
        </p:spPr>
      </p:pic>
      <p:pic>
        <p:nvPicPr>
          <p:cNvPr id="329" name="Google Shape;329;p42"/>
          <p:cNvPicPr preferRelativeResize="0"/>
          <p:nvPr/>
        </p:nvPicPr>
        <p:blipFill>
          <a:blip r:embed="rId4">
            <a:alphaModFix/>
          </a:blip>
          <a:stretch>
            <a:fillRect/>
          </a:stretch>
        </p:blipFill>
        <p:spPr>
          <a:xfrm>
            <a:off x="508010" y="2054237"/>
            <a:ext cx="1173165" cy="819087"/>
          </a:xfrm>
          <a:prstGeom prst="rect">
            <a:avLst/>
          </a:prstGeom>
          <a:noFill/>
          <a:ln>
            <a:noFill/>
          </a:ln>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3"/>
          <p:cNvSpPr txBox="1">
            <a:spLocks noGrp="1"/>
          </p:cNvSpPr>
          <p:nvPr>
            <p:ph type="ctrTitle"/>
          </p:nvPr>
        </p:nvSpPr>
        <p:spPr>
          <a:xfrm>
            <a:off x="408450" y="264900"/>
            <a:ext cx="7681800" cy="5071800"/>
          </a:xfrm>
          <a:prstGeom prst="rect">
            <a:avLst/>
          </a:prstGeom>
        </p:spPr>
        <p:txBody>
          <a:bodyPr spcFirstLastPara="1" wrap="square" lIns="0" tIns="0" rIns="0" bIns="0" anchor="t" anchorCtr="0">
            <a:spAutoFit/>
          </a:bodyPr>
          <a:lstStyle/>
          <a:p>
            <a:pPr marL="0" lvl="0" indent="0" algn="l" rtl="0">
              <a:spcBef>
                <a:spcPct val="0"/>
              </a:spcBef>
              <a:spcAft>
                <a:spcPct val="0"/>
              </a:spcAft>
              <a:buNone/>
            </a:pPr>
            <a:r>
              <a:rPr lang="en-US" sz="1200">
                <a:solidFill>
                  <a:srgbClr val="0000CD"/>
                </a:solidFill>
                <a:latin typeface="Consolas"/>
                <a:ea typeface="Consolas"/>
                <a:cs typeface="Consolas"/>
                <a:sym typeface="Consolas"/>
              </a:rPr>
              <a:t>3.align-items: end;</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chemeClr val="lt1"/>
                </a:highlight>
                <a:latin typeface="Verdana"/>
                <a:ea typeface="Verdana"/>
                <a:cs typeface="Verdana"/>
                <a:sym typeface="Verdana"/>
              </a:rPr>
              <a:t>Items are positioned at the end of the container</a:t>
            </a:r>
            <a:endParaRPr sz="1200">
              <a:solidFill>
                <a:srgbClr val="0000CD"/>
              </a:solidFill>
              <a:highlight>
                <a:schemeClr val="lt1"/>
              </a:highlight>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4.align-items: center;</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chemeClr val="lt1"/>
                </a:highlight>
                <a:latin typeface="Verdana"/>
                <a:ea typeface="Verdana"/>
                <a:cs typeface="Verdana"/>
                <a:sym typeface="Verdana"/>
              </a:rPr>
              <a:t>Items are positioned at the center of the container</a:t>
            </a:r>
            <a:endParaRPr sz="1200">
              <a:solidFill>
                <a:srgbClr val="0000CD"/>
              </a:solidFill>
              <a:highlight>
                <a:schemeClr val="lt1"/>
              </a:highlight>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5.align-items:initial;</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chemeClr val="lt1"/>
                </a:highlight>
                <a:latin typeface="Verdana"/>
                <a:ea typeface="Verdana"/>
                <a:cs typeface="Verdana"/>
                <a:sym typeface="Verdana"/>
              </a:rPr>
              <a:t>Sets this property to its default value</a:t>
            </a:r>
            <a:endParaRPr sz="1150">
              <a:highlight>
                <a:schemeClr val="lt1"/>
              </a:highlight>
              <a:latin typeface="Verdana"/>
              <a:ea typeface="Verdana"/>
              <a:cs typeface="Verdana"/>
              <a:sym typeface="Verdana"/>
            </a:endParaRPr>
          </a:p>
          <a:p>
            <a:pPr marL="0" lvl="0" indent="0" algn="l" rtl="0">
              <a:spcBef>
                <a:spcPct val="0"/>
              </a:spcBef>
              <a:spcAft>
                <a:spcPct val="0"/>
              </a:spcAft>
              <a:buNone/>
            </a:pPr>
            <a:endParaRPr sz="1150">
              <a:highlight>
                <a:srgbClr val="E7E9EB"/>
              </a:highlight>
              <a:latin typeface="Verdana"/>
              <a:ea typeface="Verdana"/>
              <a:cs typeface="Verdana"/>
              <a:sym typeface="Verdana"/>
            </a:endParaRPr>
          </a:p>
          <a:p>
            <a:pPr marL="0" lvl="0" indent="0" algn="l" rtl="0">
              <a:spcBef>
                <a:spcPct val="0"/>
              </a:spcBef>
              <a:spcAft>
                <a:spcPct val="0"/>
              </a:spcAft>
              <a:buNone/>
            </a:pPr>
            <a:r>
              <a:rPr lang="en-US" sz="1200">
                <a:solidFill>
                  <a:srgbClr val="0000CD"/>
                </a:solidFill>
                <a:latin typeface="Consolas"/>
                <a:ea typeface="Consolas"/>
                <a:cs typeface="Consolas"/>
                <a:sym typeface="Consolas"/>
              </a:rPr>
              <a:t>6.align-items: inherit;</a:t>
            </a:r>
            <a:endParaRPr sz="1200">
              <a:solidFill>
                <a:srgbClr val="0000CD"/>
              </a:solidFill>
              <a:latin typeface="Consolas"/>
              <a:ea typeface="Consolas"/>
              <a:cs typeface="Consolas"/>
              <a:sym typeface="Consolas"/>
            </a:endParaRPr>
          </a:p>
          <a:p>
            <a:pPr marL="0" lvl="0" indent="0" algn="l" rtl="0">
              <a:spcBef>
                <a:spcPct val="0"/>
              </a:spcBef>
              <a:spcAft>
                <a:spcPct val="0"/>
              </a:spcAft>
              <a:buNone/>
            </a:pPr>
            <a:r>
              <a:rPr lang="en-US" sz="1150">
                <a:highlight>
                  <a:srgbClr val="FFFFFF"/>
                </a:highlight>
                <a:latin typeface="Verdana"/>
                <a:ea typeface="Verdana"/>
                <a:cs typeface="Verdana"/>
                <a:sym typeface="Verdana"/>
              </a:rPr>
              <a:t>Inherits this property from its parent element.</a:t>
            </a:r>
            <a:endParaRPr sz="1200">
              <a:solidFill>
                <a:srgbClr val="0000CD"/>
              </a:solidFill>
              <a:latin typeface="Consolas"/>
              <a:ea typeface="Consolas"/>
              <a:cs typeface="Consolas"/>
              <a:sym typeface="Consolas"/>
            </a:endParaRPr>
          </a:p>
          <a:p>
            <a:pPr marL="0" lvl="0" indent="0" algn="l" rtl="0">
              <a:spcBef>
                <a:spcPct val="0"/>
              </a:spcBef>
              <a:spcAft>
                <a:spcPct val="0"/>
              </a:spcAft>
              <a:buNone/>
            </a:pPr>
            <a:endParaRPr/>
          </a:p>
        </p:txBody>
      </p:sp>
      <p:pic>
        <p:nvPicPr>
          <p:cNvPr id="335" name="Google Shape;335;p43"/>
          <p:cNvPicPr preferRelativeResize="0"/>
          <p:nvPr/>
        </p:nvPicPr>
        <p:blipFill>
          <a:blip r:embed="rId3">
            <a:alphaModFix/>
          </a:blip>
          <a:stretch>
            <a:fillRect/>
          </a:stretch>
        </p:blipFill>
        <p:spPr>
          <a:xfrm>
            <a:off x="480675" y="2653200"/>
            <a:ext cx="1746975" cy="1187525"/>
          </a:xfrm>
          <a:prstGeom prst="rect">
            <a:avLst/>
          </a:prstGeom>
          <a:noFill/>
          <a:ln>
            <a:noFill/>
          </a:ln>
        </p:spPr>
      </p:pic>
      <p:pic>
        <p:nvPicPr>
          <p:cNvPr id="336" name="Google Shape;336;p43"/>
          <p:cNvPicPr preferRelativeResize="0"/>
          <p:nvPr/>
        </p:nvPicPr>
        <p:blipFill>
          <a:blip r:embed="rId4">
            <a:alphaModFix/>
          </a:blip>
          <a:stretch>
            <a:fillRect/>
          </a:stretch>
        </p:blipFill>
        <p:spPr>
          <a:xfrm>
            <a:off x="408449" y="791824"/>
            <a:ext cx="2024200" cy="1047000"/>
          </a:xfrm>
          <a:prstGeom prst="rect">
            <a:avLst/>
          </a:prstGeom>
          <a:noFill/>
          <a:ln>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4"/>
          <p:cNvSpPr txBox="1">
            <a:spLocks noGrp="1"/>
          </p:cNvSpPr>
          <p:nvPr>
            <p:ph type="title"/>
          </p:nvPr>
        </p:nvSpPr>
        <p:spPr>
          <a:xfrm>
            <a:off x="508000" y="315825"/>
            <a:ext cx="6447600" cy="6357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5.Order Property</a:t>
            </a:r>
            <a:endParaRPr/>
          </a:p>
        </p:txBody>
      </p:sp>
      <p:sp>
        <p:nvSpPr>
          <p:cNvPr id="342" name="Google Shape;342;p44"/>
          <p:cNvSpPr txBox="1">
            <a:spLocks noGrp="1"/>
          </p:cNvSpPr>
          <p:nvPr>
            <p:ph type="body" idx="1"/>
          </p:nvPr>
        </p:nvSpPr>
        <p:spPr>
          <a:xfrm>
            <a:off x="508000" y="1037400"/>
            <a:ext cx="6447600" cy="3493800"/>
          </a:xfrm>
          <a:prstGeom prst="rect">
            <a:avLst/>
          </a:prstGeom>
        </p:spPr>
        <p:txBody>
          <a:bodyPr spcFirstLastPara="1" wrap="square" lIns="91425" tIns="45700" rIns="91425" bIns="45700" anchor="t" anchorCtr="0">
            <a:normAutofit/>
          </a:bodyPr>
          <a:lstStyle/>
          <a:p>
            <a:pPr marL="0" lvl="0" indent="0" algn="l" rtl="0">
              <a:spcBef>
                <a:spcPts val="75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The </a:t>
            </a:r>
            <a:r>
              <a:rPr lang="en-US" sz="1600">
                <a:solidFill>
                  <a:srgbClr val="DC143C"/>
                </a:solidFill>
                <a:latin typeface="Times New Roman"/>
                <a:ea typeface="Times New Roman"/>
                <a:cs typeface="Times New Roman"/>
                <a:sym typeface="Times New Roman"/>
              </a:rPr>
              <a:t>order</a:t>
            </a:r>
            <a:r>
              <a:rPr lang="en-US" sz="1600">
                <a:solidFill>
                  <a:schemeClr val="dk1"/>
                </a:solidFill>
                <a:highlight>
                  <a:srgbClr val="FFFFFF"/>
                </a:highlight>
                <a:latin typeface="Times New Roman"/>
                <a:ea typeface="Times New Roman"/>
                <a:cs typeface="Times New Roman"/>
                <a:sym typeface="Times New Roman"/>
              </a:rPr>
              <a:t> property specifies the order of a flexible item relative to the rest of the flexible items inside the same container.</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75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Note: If the element is not a flexible item, the </a:t>
            </a:r>
            <a:r>
              <a:rPr lang="en-US" sz="1600">
                <a:solidFill>
                  <a:srgbClr val="DC143C"/>
                </a:solidFill>
                <a:latin typeface="Times New Roman"/>
                <a:ea typeface="Times New Roman"/>
                <a:cs typeface="Times New Roman"/>
                <a:sym typeface="Times New Roman"/>
              </a:rPr>
              <a:t>order</a:t>
            </a:r>
            <a:r>
              <a:rPr lang="en-US" sz="1600">
                <a:solidFill>
                  <a:schemeClr val="dk1"/>
                </a:solidFill>
                <a:highlight>
                  <a:srgbClr val="FFFFFF"/>
                </a:highlight>
                <a:latin typeface="Times New Roman"/>
                <a:ea typeface="Times New Roman"/>
                <a:cs typeface="Times New Roman"/>
                <a:sym typeface="Times New Roman"/>
              </a:rPr>
              <a:t> property has no effect.</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750"/>
              </a:spcBef>
              <a:spcAft>
                <a:spcPct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750"/>
              </a:spcBef>
              <a:spcAft>
                <a:spcPct val="0"/>
              </a:spcAft>
              <a:buNone/>
            </a:pP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75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let’s </a:t>
            </a:r>
            <a:r>
              <a:rPr lang="en-US" sz="1600">
                <a:solidFill>
                  <a:schemeClr val="dk1"/>
                </a:solidFill>
                <a:latin typeface="Times New Roman"/>
                <a:ea typeface="Times New Roman"/>
                <a:cs typeface="Times New Roman"/>
                <a:sym typeface="Times New Roman"/>
              </a:rPr>
              <a:t>Change the order of the PINK element:</a:t>
            </a:r>
            <a:endParaRPr sz="1600">
              <a:solidFill>
                <a:schemeClr val="dk1"/>
              </a:solidFill>
              <a:latin typeface="Times New Roman"/>
              <a:ea typeface="Times New Roman"/>
              <a:cs typeface="Times New Roman"/>
              <a:sym typeface="Times New Roman"/>
            </a:endParaRPr>
          </a:p>
          <a:p>
            <a:pPr marL="0" lvl="0" indent="0" algn="l" rtl="0">
              <a:spcBef>
                <a:spcPts val="750"/>
              </a:spcBef>
              <a:spcAft>
                <a:spcPct val="0"/>
              </a:spcAft>
              <a:buNone/>
            </a:pPr>
            <a:r>
              <a:rPr lang="en-US" sz="1150">
                <a:solidFill>
                  <a:srgbClr val="0000CD"/>
                </a:solidFill>
                <a:latin typeface="Verdana"/>
                <a:ea typeface="Verdana"/>
                <a:cs typeface="Verdana"/>
                <a:sym typeface="Verdana"/>
              </a:rPr>
              <a:t>order: 1;                                               order: 2;</a:t>
            </a:r>
            <a:endParaRPr sz="1150">
              <a:solidFill>
                <a:srgbClr val="0000CD"/>
              </a:solidFill>
              <a:latin typeface="Verdana"/>
              <a:ea typeface="Verdana"/>
              <a:cs typeface="Verdana"/>
              <a:sym typeface="Verdana"/>
            </a:endParaRPr>
          </a:p>
          <a:p>
            <a:pPr marL="0" lvl="0" indent="0" algn="l" rtl="0">
              <a:spcBef>
                <a:spcPts val="750"/>
              </a:spcBef>
              <a:spcAft>
                <a:spcPct val="0"/>
              </a:spcAft>
              <a:buNone/>
            </a:pPr>
            <a:endParaRPr sz="1150">
              <a:solidFill>
                <a:schemeClr val="dk1"/>
              </a:solidFill>
              <a:latin typeface="Verdana"/>
              <a:ea typeface="Verdana"/>
              <a:cs typeface="Verdana"/>
              <a:sym typeface="Verdana"/>
            </a:endParaRPr>
          </a:p>
          <a:p>
            <a:pPr marL="0" lvl="0" indent="0" algn="l" rtl="0">
              <a:spcBef>
                <a:spcPts val="750"/>
              </a:spcBef>
              <a:spcAft>
                <a:spcPct val="0"/>
              </a:spcAft>
              <a:buNone/>
            </a:pPr>
            <a:endParaRPr sz="1150">
              <a:solidFill>
                <a:schemeClr val="dk1"/>
              </a:solidFill>
              <a:latin typeface="Verdana"/>
              <a:ea typeface="Verdana"/>
              <a:cs typeface="Verdana"/>
              <a:sym typeface="Verdana"/>
            </a:endParaRPr>
          </a:p>
          <a:p>
            <a:pPr marL="0" lvl="0" indent="0" algn="l" rtl="0">
              <a:spcBef>
                <a:spcPts val="750"/>
              </a:spcBef>
              <a:spcAft>
                <a:spcPct val="0"/>
              </a:spcAft>
              <a:buNone/>
            </a:pPr>
            <a:endParaRPr sz="1150">
              <a:solidFill>
                <a:schemeClr val="dk1"/>
              </a:solidFill>
              <a:latin typeface="Verdana"/>
              <a:ea typeface="Verdana"/>
              <a:cs typeface="Verdana"/>
              <a:sym typeface="Verdana"/>
            </a:endParaRPr>
          </a:p>
          <a:p>
            <a:pPr marL="0" lvl="0" indent="0" algn="l" rtl="0">
              <a:spcBef>
                <a:spcPts val="750"/>
              </a:spcBef>
              <a:spcAft>
                <a:spcPct val="0"/>
              </a:spcAft>
              <a:buNone/>
            </a:pPr>
            <a:r>
              <a:rPr lang="en-US" sz="1150">
                <a:solidFill>
                  <a:srgbClr val="0000CD"/>
                </a:solidFill>
                <a:latin typeface="Verdana"/>
                <a:ea typeface="Verdana"/>
                <a:cs typeface="Verdana"/>
                <a:sym typeface="Verdana"/>
              </a:rPr>
              <a:t>order: 3;                                                order: 4;</a:t>
            </a:r>
            <a:endParaRPr sz="1150">
              <a:solidFill>
                <a:srgbClr val="0000CD"/>
              </a:solidFill>
              <a:latin typeface="Verdana"/>
              <a:ea typeface="Verdana"/>
              <a:cs typeface="Verdana"/>
              <a:sym typeface="Verdana"/>
            </a:endParaRPr>
          </a:p>
          <a:p>
            <a:pPr marL="0" lvl="0" indent="0" algn="l" rtl="0">
              <a:spcBef>
                <a:spcPts val="750"/>
              </a:spcBef>
              <a:spcAft>
                <a:spcPct val="0"/>
              </a:spcAft>
              <a:buNone/>
            </a:pPr>
            <a:endParaRPr sz="1150">
              <a:solidFill>
                <a:schemeClr val="dk1"/>
              </a:solidFill>
              <a:highlight>
                <a:srgbClr val="FFFFFF"/>
              </a:highlight>
              <a:latin typeface="Verdana"/>
              <a:ea typeface="Verdana"/>
              <a:cs typeface="Verdana"/>
              <a:sym typeface="Verdana"/>
            </a:endParaRPr>
          </a:p>
        </p:txBody>
      </p:sp>
      <p:pic>
        <p:nvPicPr>
          <p:cNvPr id="343" name="Google Shape;343;p44"/>
          <p:cNvPicPr preferRelativeResize="0"/>
          <p:nvPr/>
        </p:nvPicPr>
        <p:blipFill>
          <a:blip r:embed="rId3">
            <a:alphaModFix/>
          </a:blip>
          <a:stretch>
            <a:fillRect/>
          </a:stretch>
        </p:blipFill>
        <p:spPr>
          <a:xfrm>
            <a:off x="557325" y="2094254"/>
            <a:ext cx="1882804" cy="635700"/>
          </a:xfrm>
          <a:prstGeom prst="rect">
            <a:avLst/>
          </a:prstGeom>
          <a:noFill/>
          <a:ln>
            <a:noFill/>
          </a:ln>
        </p:spPr>
      </p:pic>
      <p:pic>
        <p:nvPicPr>
          <p:cNvPr id="344" name="Google Shape;344;p44"/>
          <p:cNvPicPr preferRelativeResize="0"/>
          <p:nvPr/>
        </p:nvPicPr>
        <p:blipFill>
          <a:blip r:embed="rId4">
            <a:alphaModFix/>
          </a:blip>
          <a:stretch>
            <a:fillRect/>
          </a:stretch>
        </p:blipFill>
        <p:spPr>
          <a:xfrm>
            <a:off x="557336" y="3041812"/>
            <a:ext cx="2400839" cy="695325"/>
          </a:xfrm>
          <a:prstGeom prst="rect">
            <a:avLst/>
          </a:prstGeom>
          <a:noFill/>
          <a:ln>
            <a:noFill/>
          </a:ln>
        </p:spPr>
      </p:pic>
      <p:pic>
        <p:nvPicPr>
          <p:cNvPr id="345" name="Google Shape;345;p44"/>
          <p:cNvPicPr preferRelativeResize="0"/>
          <p:nvPr/>
        </p:nvPicPr>
        <p:blipFill>
          <a:blip r:embed="rId5">
            <a:alphaModFix/>
          </a:blip>
          <a:stretch>
            <a:fillRect/>
          </a:stretch>
        </p:blipFill>
        <p:spPr>
          <a:xfrm>
            <a:off x="3668025" y="3052168"/>
            <a:ext cx="2400850" cy="674618"/>
          </a:xfrm>
          <a:prstGeom prst="rect">
            <a:avLst/>
          </a:prstGeom>
          <a:noFill/>
          <a:ln>
            <a:noFill/>
          </a:ln>
        </p:spPr>
      </p:pic>
      <p:pic>
        <p:nvPicPr>
          <p:cNvPr id="346" name="Google Shape;346;p44"/>
          <p:cNvPicPr preferRelativeResize="0"/>
          <p:nvPr/>
        </p:nvPicPr>
        <p:blipFill>
          <a:blip r:embed="rId6">
            <a:alphaModFix/>
          </a:blip>
          <a:stretch>
            <a:fillRect/>
          </a:stretch>
        </p:blipFill>
        <p:spPr>
          <a:xfrm>
            <a:off x="557325" y="4245325"/>
            <a:ext cx="2400850" cy="671205"/>
          </a:xfrm>
          <a:prstGeom prst="rect">
            <a:avLst/>
          </a:prstGeom>
          <a:noFill/>
          <a:ln>
            <a:noFill/>
          </a:ln>
        </p:spPr>
      </p:pic>
      <p:pic>
        <p:nvPicPr>
          <p:cNvPr id="347" name="Google Shape;347;p44"/>
          <p:cNvPicPr preferRelativeResize="0"/>
          <p:nvPr/>
        </p:nvPicPr>
        <p:blipFill>
          <a:blip r:embed="rId7">
            <a:alphaModFix/>
          </a:blip>
          <a:stretch>
            <a:fillRect/>
          </a:stretch>
        </p:blipFill>
        <p:spPr>
          <a:xfrm>
            <a:off x="3725631" y="4164375"/>
            <a:ext cx="2550519" cy="716650"/>
          </a:xfrm>
          <a:prstGeom prst="rect">
            <a:avLst/>
          </a:prstGeom>
          <a:noFill/>
          <a:ln>
            <a:noFill/>
          </a:ln>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5"/>
          <p:cNvSpPr txBox="1">
            <a:spLocks noGrp="1"/>
          </p:cNvSpPr>
          <p:nvPr>
            <p:ph type="title"/>
          </p:nvPr>
        </p:nvSpPr>
        <p:spPr>
          <a:xfrm>
            <a:off x="508000" y="283200"/>
            <a:ext cx="6447600" cy="6072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6.Shrink Property</a:t>
            </a:r>
            <a:endParaRPr/>
          </a:p>
        </p:txBody>
      </p:sp>
      <p:sp>
        <p:nvSpPr>
          <p:cNvPr id="353" name="Google Shape;353;p45"/>
          <p:cNvSpPr txBox="1">
            <a:spLocks noGrp="1"/>
          </p:cNvSpPr>
          <p:nvPr>
            <p:ph type="body" idx="1"/>
          </p:nvPr>
        </p:nvSpPr>
        <p:spPr>
          <a:xfrm>
            <a:off x="508000" y="890400"/>
            <a:ext cx="6926700" cy="3974100"/>
          </a:xfrm>
          <a:prstGeom prst="rect">
            <a:avLst/>
          </a:prstGeom>
        </p:spPr>
        <p:txBody>
          <a:bodyPr spcFirstLastPara="1" wrap="square" lIns="91425" tIns="45700" rIns="91425" bIns="45700" anchor="t" anchorCtr="0">
            <a:noAutofit/>
          </a:bodyPr>
          <a:lstStyle/>
          <a:p>
            <a:pPr marL="0" lvl="0" indent="0" algn="l" rtl="0">
              <a:lnSpc>
                <a:spcPct val="115000"/>
              </a:lnSpc>
              <a:spcBef>
                <a:spcPts val="140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The </a:t>
            </a:r>
            <a:r>
              <a:rPr lang="en-US" sz="1600">
                <a:solidFill>
                  <a:srgbClr val="DC143C"/>
                </a:solidFill>
                <a:highlight>
                  <a:srgbClr val="FFFFFF"/>
                </a:highlight>
                <a:latin typeface="Times New Roman"/>
                <a:ea typeface="Times New Roman"/>
                <a:cs typeface="Times New Roman"/>
                <a:sym typeface="Times New Roman"/>
              </a:rPr>
              <a:t>flex-shrink</a:t>
            </a:r>
            <a:r>
              <a:rPr lang="en-US" sz="1600">
                <a:solidFill>
                  <a:schemeClr val="dk1"/>
                </a:solidFill>
                <a:highlight>
                  <a:srgbClr val="FFFFFF"/>
                </a:highlight>
                <a:latin typeface="Times New Roman"/>
                <a:ea typeface="Times New Roman"/>
                <a:cs typeface="Times New Roman"/>
                <a:sym typeface="Times New Roman"/>
              </a:rPr>
              <a:t> property specifies how the item will shrink relative to the rest of the flexible items inside the same container.</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Note: If the element is not a flexible item, the </a:t>
            </a:r>
            <a:r>
              <a:rPr lang="en-US" sz="1600">
                <a:solidFill>
                  <a:srgbClr val="DC143C"/>
                </a:solidFill>
                <a:highlight>
                  <a:srgbClr val="FFFFFF"/>
                </a:highlight>
                <a:latin typeface="Times New Roman"/>
                <a:ea typeface="Times New Roman"/>
                <a:cs typeface="Times New Roman"/>
                <a:sym typeface="Times New Roman"/>
              </a:rPr>
              <a:t>flex-shrink</a:t>
            </a:r>
            <a:r>
              <a:rPr lang="en-US" sz="1600">
                <a:solidFill>
                  <a:schemeClr val="dk1"/>
                </a:solidFill>
                <a:highlight>
                  <a:srgbClr val="FFFFFF"/>
                </a:highlight>
                <a:latin typeface="Times New Roman"/>
                <a:ea typeface="Times New Roman"/>
                <a:cs typeface="Times New Roman"/>
                <a:sym typeface="Times New Roman"/>
              </a:rPr>
              <a:t> property has no effect.</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140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let </a:t>
            </a:r>
            <a:r>
              <a:rPr lang="en-US" sz="1600">
                <a:solidFill>
                  <a:srgbClr val="0000CD"/>
                </a:solidFill>
                <a:latin typeface="Times New Roman"/>
                <a:ea typeface="Times New Roman"/>
                <a:cs typeface="Times New Roman"/>
                <a:sym typeface="Times New Roman"/>
              </a:rPr>
              <a:t>flex-shrink: 4;</a:t>
            </a:r>
            <a:r>
              <a:rPr lang="en-US" sz="1600">
                <a:latin typeface="Times New Roman"/>
                <a:ea typeface="Times New Roman"/>
                <a:cs typeface="Times New Roman"/>
                <a:sym typeface="Times New Roman"/>
              </a:rPr>
              <a:t> for box1</a:t>
            </a: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here we can see that box1 is shrinking at 4x speed</a:t>
            </a: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pic>
        <p:nvPicPr>
          <p:cNvPr id="354" name="Google Shape;354;p45"/>
          <p:cNvPicPr preferRelativeResize="0"/>
          <p:nvPr/>
        </p:nvPicPr>
        <p:blipFill>
          <a:blip r:embed="rId3">
            <a:alphaModFix/>
          </a:blip>
          <a:stretch>
            <a:fillRect/>
          </a:stretch>
        </p:blipFill>
        <p:spPr>
          <a:xfrm>
            <a:off x="3812600" y="3382600"/>
            <a:ext cx="2639225" cy="870500"/>
          </a:xfrm>
          <a:prstGeom prst="rect">
            <a:avLst/>
          </a:prstGeom>
          <a:noFill/>
          <a:ln>
            <a:noFill/>
          </a:ln>
        </p:spPr>
      </p:pic>
      <p:pic>
        <p:nvPicPr>
          <p:cNvPr id="355" name="Google Shape;355;p45"/>
          <p:cNvPicPr preferRelativeResize="0"/>
          <p:nvPr/>
        </p:nvPicPr>
        <p:blipFill>
          <a:blip r:embed="rId4">
            <a:alphaModFix/>
          </a:blip>
          <a:stretch>
            <a:fillRect/>
          </a:stretch>
        </p:blipFill>
        <p:spPr>
          <a:xfrm>
            <a:off x="703549" y="2167650"/>
            <a:ext cx="3868451" cy="717250"/>
          </a:xfrm>
          <a:prstGeom prst="rect">
            <a:avLst/>
          </a:prstGeom>
          <a:noFill/>
          <a:ln>
            <a:noFill/>
          </a:ln>
        </p:spPr>
      </p:pic>
      <p:pic>
        <p:nvPicPr>
          <p:cNvPr id="356" name="Google Shape;356;p45"/>
          <p:cNvPicPr preferRelativeResize="0"/>
          <p:nvPr/>
        </p:nvPicPr>
        <p:blipFill>
          <a:blip r:embed="rId5">
            <a:alphaModFix/>
          </a:blip>
          <a:stretch>
            <a:fillRect/>
          </a:stretch>
        </p:blipFill>
        <p:spPr>
          <a:xfrm>
            <a:off x="588875" y="3326750"/>
            <a:ext cx="2240850" cy="926350"/>
          </a:xfrm>
          <a:prstGeom prst="rect">
            <a:avLst/>
          </a:prstGeom>
          <a:noFill/>
          <a:ln>
            <a:noFill/>
          </a:ln>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6"/>
          <p:cNvSpPr txBox="1">
            <a:spLocks noGrp="1"/>
          </p:cNvSpPr>
          <p:nvPr>
            <p:ph type="title"/>
          </p:nvPr>
        </p:nvSpPr>
        <p:spPr>
          <a:xfrm>
            <a:off x="508000" y="457200"/>
            <a:ext cx="6447600" cy="5676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7.Grow Property</a:t>
            </a:r>
            <a:endParaRPr/>
          </a:p>
        </p:txBody>
      </p:sp>
      <p:sp>
        <p:nvSpPr>
          <p:cNvPr id="362" name="Google Shape;362;p46"/>
          <p:cNvSpPr txBox="1">
            <a:spLocks noGrp="1"/>
          </p:cNvSpPr>
          <p:nvPr>
            <p:ph type="body" idx="1"/>
          </p:nvPr>
        </p:nvSpPr>
        <p:spPr>
          <a:xfrm>
            <a:off x="508000" y="1024802"/>
            <a:ext cx="6447600" cy="3506400"/>
          </a:xfrm>
          <a:prstGeom prst="rect">
            <a:avLst/>
          </a:prstGeom>
        </p:spPr>
        <p:txBody>
          <a:bodyPr spcFirstLastPara="1" wrap="square" lIns="91425" tIns="45700" rIns="91425" bIns="45700" anchor="t" anchorCtr="0">
            <a:normAutofit/>
          </a:bodyPr>
          <a:lstStyle/>
          <a:p>
            <a:pPr marL="0" lvl="0" indent="0" algn="l" rtl="0">
              <a:lnSpc>
                <a:spcPct val="115000"/>
              </a:lnSpc>
              <a:spcBef>
                <a:spcPts val="1400"/>
              </a:spcBef>
              <a:spcAft>
                <a:spcPct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The </a:t>
            </a:r>
            <a:r>
              <a:rPr lang="en-US" sz="1600">
                <a:solidFill>
                  <a:srgbClr val="DC143C"/>
                </a:solidFill>
                <a:highlight>
                  <a:srgbClr val="FFFFFF"/>
                </a:highlight>
                <a:latin typeface="Times New Roman"/>
                <a:ea typeface="Times New Roman"/>
                <a:cs typeface="Times New Roman"/>
                <a:sym typeface="Times New Roman"/>
              </a:rPr>
              <a:t>flex-grow</a:t>
            </a:r>
            <a:r>
              <a:rPr lang="en-US" sz="1600">
                <a:solidFill>
                  <a:schemeClr val="dk1"/>
                </a:solidFill>
                <a:highlight>
                  <a:srgbClr val="FFFFFF"/>
                </a:highlight>
                <a:latin typeface="Times New Roman"/>
                <a:ea typeface="Times New Roman"/>
                <a:cs typeface="Times New Roman"/>
                <a:sym typeface="Times New Roman"/>
              </a:rPr>
              <a:t> property specifies how much the item will grow relative to the rest of the flexible items inside the same container.</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400"/>
              </a:spcBef>
              <a:spcAft>
                <a:spcPct val="0"/>
              </a:spcAft>
              <a:buNone/>
            </a:pPr>
            <a:r>
              <a:rPr lang="en-US" sz="1600">
                <a:solidFill>
                  <a:schemeClr val="dk1"/>
                </a:solidFill>
                <a:highlight>
                  <a:srgbClr val="FFFFFF"/>
                </a:highlight>
                <a:latin typeface="Times New Roman"/>
                <a:ea typeface="Times New Roman"/>
                <a:cs typeface="Times New Roman"/>
                <a:sym typeface="Times New Roman"/>
              </a:rPr>
              <a:t>Note: If the element is not a flexible item, the </a:t>
            </a:r>
            <a:r>
              <a:rPr lang="en-US" sz="1600">
                <a:solidFill>
                  <a:srgbClr val="DC143C"/>
                </a:solidFill>
                <a:highlight>
                  <a:srgbClr val="FFFFFF"/>
                </a:highlight>
                <a:latin typeface="Times New Roman"/>
                <a:ea typeface="Times New Roman"/>
                <a:cs typeface="Times New Roman"/>
                <a:sym typeface="Times New Roman"/>
              </a:rPr>
              <a:t>flex-grow</a:t>
            </a:r>
            <a:r>
              <a:rPr lang="en-US" sz="1600">
                <a:solidFill>
                  <a:schemeClr val="dk1"/>
                </a:solidFill>
                <a:highlight>
                  <a:srgbClr val="FFFFFF"/>
                </a:highlight>
                <a:latin typeface="Times New Roman"/>
                <a:ea typeface="Times New Roman"/>
                <a:cs typeface="Times New Roman"/>
                <a:sym typeface="Times New Roman"/>
              </a:rPr>
              <a:t> property has no effect.</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1400"/>
              </a:spcBef>
              <a:spcAft>
                <a:spcPct val="0"/>
              </a:spcAft>
              <a:buNone/>
            </a:pPr>
            <a:endParaRPr lang="en-US" sz="1600">
              <a:latin typeface="Times New Roman"/>
              <a:ea typeface="Times New Roman"/>
              <a:cs typeface="Times New Roman"/>
              <a:sym typeface="Times New Roman"/>
            </a:endParaRPr>
          </a:p>
          <a:p>
            <a:pPr marL="0" lvl="0" indent="0" algn="l" rtl="0">
              <a:spcBef>
                <a:spcPts val="1400"/>
              </a:spcBef>
              <a:spcAft>
                <a:spcPct val="0"/>
              </a:spcAft>
              <a:buNone/>
            </a:pPr>
            <a:endParaRPr sz="1600">
              <a:latin typeface="Times New Roman"/>
              <a:ea typeface="Times New Roman"/>
              <a:cs typeface="Times New Roman"/>
              <a:sym typeface="Times New Roman"/>
            </a:endParaRPr>
          </a:p>
          <a:p>
            <a:pPr marL="0" lvl="0" indent="0" algn="l" rtl="0">
              <a:spcBef>
                <a:spcPts val="750"/>
              </a:spcBef>
              <a:spcAft>
                <a:spcPct val="0"/>
              </a:spcAft>
              <a:buNone/>
            </a:pPr>
            <a:r>
              <a:rPr lang="en-US" sz="1600">
                <a:latin typeface="Times New Roman"/>
                <a:ea typeface="Times New Roman"/>
                <a:cs typeface="Times New Roman"/>
                <a:sym typeface="Times New Roman"/>
              </a:rPr>
              <a:t>let </a:t>
            </a:r>
            <a:r>
              <a:rPr lang="en-US" sz="1600">
                <a:solidFill>
                  <a:srgbClr val="0000CD"/>
                </a:solidFill>
                <a:latin typeface="Times New Roman"/>
                <a:ea typeface="Times New Roman"/>
                <a:cs typeface="Times New Roman"/>
                <a:sym typeface="Times New Roman"/>
              </a:rPr>
              <a:t>flex-grow: 5</a:t>
            </a:r>
            <a:r>
              <a:rPr lang="en-US" sz="1600">
                <a:latin typeface="Times New Roman"/>
                <a:ea typeface="Times New Roman"/>
                <a:cs typeface="Times New Roman"/>
                <a:sym typeface="Times New Roman"/>
              </a:rPr>
              <a:t>; for box 1 and </a:t>
            </a:r>
            <a:r>
              <a:rPr lang="en-US" sz="1600">
                <a:solidFill>
                  <a:srgbClr val="0000CD"/>
                </a:solidFill>
                <a:latin typeface="Times New Roman"/>
                <a:ea typeface="Times New Roman"/>
                <a:cs typeface="Times New Roman"/>
                <a:sym typeface="Times New Roman"/>
              </a:rPr>
              <a:t>flex-grow: 1</a:t>
            </a:r>
            <a:r>
              <a:rPr lang="en-US" sz="1600">
                <a:latin typeface="Times New Roman"/>
                <a:ea typeface="Times New Roman"/>
                <a:cs typeface="Times New Roman"/>
                <a:sym typeface="Times New Roman"/>
              </a:rPr>
              <a:t>; for other boxes</a:t>
            </a:r>
            <a:endParaRPr sz="1600">
              <a:latin typeface="Times New Roman"/>
              <a:ea typeface="Times New Roman"/>
              <a:cs typeface="Times New Roman"/>
              <a:sym typeface="Times New Roman"/>
            </a:endParaRPr>
          </a:p>
        </p:txBody>
      </p:sp>
      <p:pic>
        <p:nvPicPr>
          <p:cNvPr id="363" name="Google Shape;363;p46"/>
          <p:cNvPicPr preferRelativeResize="0"/>
          <p:nvPr/>
        </p:nvPicPr>
        <p:blipFill>
          <a:blip r:embed="rId3">
            <a:alphaModFix/>
          </a:blip>
          <a:stretch>
            <a:fillRect/>
          </a:stretch>
        </p:blipFill>
        <p:spPr>
          <a:xfrm>
            <a:off x="750107" y="4481025"/>
            <a:ext cx="3893349" cy="410550"/>
          </a:xfrm>
          <a:prstGeom prst="rect">
            <a:avLst/>
          </a:prstGeom>
          <a:noFill/>
          <a:ln>
            <a:noFill/>
          </a:ln>
        </p:spPr>
      </p:pic>
      <p:pic>
        <p:nvPicPr>
          <p:cNvPr id="364" name="Google Shape;364;p46"/>
          <p:cNvPicPr preferRelativeResize="0"/>
          <p:nvPr/>
        </p:nvPicPr>
        <p:blipFill>
          <a:blip r:embed="rId4">
            <a:alphaModFix/>
          </a:blip>
          <a:stretch>
            <a:fillRect/>
          </a:stretch>
        </p:blipFill>
        <p:spPr>
          <a:xfrm>
            <a:off x="750107" y="3834898"/>
            <a:ext cx="3388711" cy="567600"/>
          </a:xfrm>
          <a:prstGeom prst="rect">
            <a:avLst/>
          </a:prstGeom>
          <a:noFill/>
          <a:ln>
            <a:noFill/>
          </a:ln>
        </p:spPr>
      </p:pic>
      <p:pic>
        <p:nvPicPr>
          <p:cNvPr id="365" name="Google Shape;365;p46"/>
          <p:cNvPicPr preferRelativeResize="0"/>
          <p:nvPr/>
        </p:nvPicPr>
        <p:blipFill>
          <a:blip r:embed="rId5">
            <a:alphaModFix/>
          </a:blip>
          <a:stretch>
            <a:fillRect/>
          </a:stretch>
        </p:blipFill>
        <p:spPr>
          <a:xfrm>
            <a:off x="750107" y="2532211"/>
            <a:ext cx="3397872" cy="630000"/>
          </a:xfrm>
          <a:prstGeom prst="rect">
            <a:avLst/>
          </a:prstGeom>
          <a:noFill/>
          <a:ln>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7"/>
          <p:cNvSpPr txBox="1">
            <a:spLocks noGrp="1"/>
          </p:cNvSpPr>
          <p:nvPr>
            <p:ph type="title"/>
          </p:nvPr>
        </p:nvSpPr>
        <p:spPr>
          <a:xfrm>
            <a:off x="508000" y="304950"/>
            <a:ext cx="6447600" cy="5475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Disadvantages of Flexbox</a:t>
            </a:r>
            <a:endParaRPr/>
          </a:p>
        </p:txBody>
      </p:sp>
      <p:sp>
        <p:nvSpPr>
          <p:cNvPr id="371" name="Google Shape;371;p47"/>
          <p:cNvSpPr txBox="1">
            <a:spLocks noGrp="1"/>
          </p:cNvSpPr>
          <p:nvPr>
            <p:ph type="body" idx="1"/>
          </p:nvPr>
        </p:nvSpPr>
        <p:spPr>
          <a:xfrm>
            <a:off x="121000" y="843300"/>
            <a:ext cx="7623600" cy="3456900"/>
          </a:xfrm>
          <a:prstGeom prst="rect">
            <a:avLst/>
          </a:prstGeom>
        </p:spPr>
        <p:txBody>
          <a:bodyPr spcFirstLastPara="1" wrap="square" lIns="91425" tIns="45700" rIns="91425" bIns="45700" anchor="t" anchorCtr="0">
            <a:noAutofit/>
          </a:bodyPr>
          <a:lstStyle/>
          <a:p>
            <a:pPr marL="457200" lvl="0" indent="-228600" algn="l" rtl="0">
              <a:lnSpc>
                <a:spcPct val="95000"/>
              </a:lnSpc>
              <a:spcBef>
                <a:spcPts val="1500"/>
              </a:spcBef>
              <a:spcAft>
                <a:spcPct val="0"/>
              </a:spcAft>
              <a:buClr>
                <a:schemeClr val="dk1"/>
              </a:buClr>
              <a:buSzPts val="1600"/>
              <a:buFont typeface="Times New Roman"/>
              <a:buNone/>
            </a:pPr>
            <a:r>
              <a:rPr lang="en-US" sz="1600" b="1">
                <a:solidFill>
                  <a:schemeClr val="dk1"/>
                </a:solidFill>
                <a:highlight>
                  <a:schemeClr val="lt1"/>
                </a:highlight>
                <a:latin typeface="Times New Roman"/>
                <a:ea typeface="Times New Roman"/>
                <a:cs typeface="Times New Roman"/>
                <a:sym typeface="Times New Roman"/>
              </a:rPr>
              <a:t>Browser Compatibility:</a:t>
            </a:r>
            <a:endParaRPr sz="1600" b="1">
              <a:solidFill>
                <a:schemeClr val="dk1"/>
              </a:solidFill>
              <a:highlight>
                <a:schemeClr val="lt1"/>
              </a:highlight>
              <a:latin typeface="Times New Roman"/>
              <a:ea typeface="Times New Roman"/>
              <a:cs typeface="Times New Roman"/>
              <a:sym typeface="Times New Roman"/>
            </a:endParaRPr>
          </a:p>
          <a:p>
            <a:pPr marL="914400" lvl="1" indent="-330200" algn="l" rtl="0">
              <a:lnSpc>
                <a:spcPct val="95000"/>
              </a:lnSpc>
              <a:spcBef>
                <a:spcPct val="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Although Flexbox is well-supported in modern browsers, older browsers may not fully support all its features. If you need to support legacy browsers, you might need to provide fallbacks or alternative layout solutions.</a:t>
            </a:r>
            <a:endParaRPr sz="1600">
              <a:solidFill>
                <a:schemeClr val="dk1"/>
              </a:solidFill>
              <a:highlight>
                <a:schemeClr val="lt1"/>
              </a:highlight>
              <a:latin typeface="Times New Roman"/>
              <a:ea typeface="Times New Roman"/>
              <a:cs typeface="Times New Roman"/>
              <a:sym typeface="Times New Roman"/>
            </a:endParaRPr>
          </a:p>
          <a:p>
            <a:pPr marL="457200" lvl="0" indent="-228600" algn="l" rtl="0">
              <a:lnSpc>
                <a:spcPct val="95000"/>
              </a:lnSpc>
              <a:spcBef>
                <a:spcPct val="0"/>
              </a:spcBef>
              <a:spcAft>
                <a:spcPct val="0"/>
              </a:spcAft>
              <a:buClr>
                <a:schemeClr val="dk1"/>
              </a:buClr>
              <a:buSzPts val="1600"/>
              <a:buFont typeface="Times New Roman"/>
              <a:buNone/>
            </a:pPr>
            <a:r>
              <a:rPr lang="en-US" sz="1600" b="1">
                <a:solidFill>
                  <a:schemeClr val="dk1"/>
                </a:solidFill>
                <a:highlight>
                  <a:schemeClr val="lt1"/>
                </a:highlight>
                <a:latin typeface="Times New Roman"/>
                <a:ea typeface="Times New Roman"/>
                <a:cs typeface="Times New Roman"/>
                <a:sym typeface="Times New Roman"/>
              </a:rPr>
              <a:t>Complexity for Some Layouts:</a:t>
            </a:r>
            <a:endParaRPr sz="1600" b="1">
              <a:solidFill>
                <a:schemeClr val="dk1"/>
              </a:solidFill>
              <a:highlight>
                <a:schemeClr val="lt1"/>
              </a:highlight>
              <a:latin typeface="Times New Roman"/>
              <a:ea typeface="Times New Roman"/>
              <a:cs typeface="Times New Roman"/>
              <a:sym typeface="Times New Roman"/>
            </a:endParaRPr>
          </a:p>
          <a:p>
            <a:pPr marL="914400" lvl="1" indent="-330200" algn="l" rtl="0">
              <a:lnSpc>
                <a:spcPct val="95000"/>
              </a:lnSpc>
              <a:spcBef>
                <a:spcPct val="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Flexbox is excellent for one-dimensional layouts, such as rows or columns. However, for more complex layouts, such as two-dimensional grids, you might need to combine Flexbox with other layout techniques like CSS Grid, which can introduce additional complexity.</a:t>
            </a:r>
            <a:endParaRPr sz="1600">
              <a:solidFill>
                <a:schemeClr val="dk1"/>
              </a:solidFill>
              <a:highlight>
                <a:schemeClr val="lt1"/>
              </a:highlight>
              <a:latin typeface="Times New Roman"/>
              <a:ea typeface="Times New Roman"/>
              <a:cs typeface="Times New Roman"/>
              <a:sym typeface="Times New Roman"/>
            </a:endParaRPr>
          </a:p>
          <a:p>
            <a:pPr marL="457200" lvl="0" indent="-228600" algn="l" rtl="0">
              <a:lnSpc>
                <a:spcPct val="95000"/>
              </a:lnSpc>
              <a:spcBef>
                <a:spcPct val="0"/>
              </a:spcBef>
              <a:spcAft>
                <a:spcPct val="0"/>
              </a:spcAft>
              <a:buClr>
                <a:schemeClr val="dk1"/>
              </a:buClr>
              <a:buSzPts val="1600"/>
              <a:buFont typeface="Times New Roman"/>
              <a:buNone/>
            </a:pPr>
            <a:r>
              <a:rPr lang="en-US" sz="1600" b="1">
                <a:solidFill>
                  <a:schemeClr val="dk1"/>
                </a:solidFill>
                <a:highlight>
                  <a:schemeClr val="lt1"/>
                </a:highlight>
                <a:latin typeface="Times New Roman"/>
                <a:ea typeface="Times New Roman"/>
                <a:cs typeface="Times New Roman"/>
                <a:sym typeface="Times New Roman"/>
              </a:rPr>
              <a:t>Default Alignment Behavior:</a:t>
            </a:r>
            <a:endParaRPr sz="1600" b="1">
              <a:solidFill>
                <a:schemeClr val="dk1"/>
              </a:solidFill>
              <a:highlight>
                <a:schemeClr val="lt1"/>
              </a:highlight>
              <a:latin typeface="Times New Roman"/>
              <a:ea typeface="Times New Roman"/>
              <a:cs typeface="Times New Roman"/>
              <a:sym typeface="Times New Roman"/>
            </a:endParaRPr>
          </a:p>
          <a:p>
            <a:pPr marL="914400" lvl="1" indent="-330200" algn="l" rtl="0">
              <a:lnSpc>
                <a:spcPct val="95000"/>
              </a:lnSpc>
              <a:spcBef>
                <a:spcPct val="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The default alignment of flex items may not always be what you need, and adjusting it might require extra CSS properties. This could lead to more explicit styling for each flex item.</a:t>
            </a:r>
            <a:endParaRPr sz="1600">
              <a:solidFill>
                <a:schemeClr val="dk1"/>
              </a:solidFill>
              <a:highlight>
                <a:schemeClr val="lt1"/>
              </a:highlight>
              <a:latin typeface="Times New Roman"/>
              <a:ea typeface="Times New Roman"/>
              <a:cs typeface="Times New Roman"/>
              <a:sym typeface="Times New Roman"/>
            </a:endParaRPr>
          </a:p>
          <a:p>
            <a:pPr marL="457200" lvl="0" indent="-228600" algn="l" rtl="0">
              <a:lnSpc>
                <a:spcPct val="95000"/>
              </a:lnSpc>
              <a:spcBef>
                <a:spcPct val="0"/>
              </a:spcBef>
              <a:spcAft>
                <a:spcPct val="0"/>
              </a:spcAft>
              <a:buClr>
                <a:schemeClr val="dk1"/>
              </a:buClr>
              <a:buSzPts val="1600"/>
              <a:buFont typeface="Times New Roman"/>
              <a:buNone/>
            </a:pPr>
            <a:r>
              <a:rPr lang="en-US" sz="1600" b="1">
                <a:solidFill>
                  <a:schemeClr val="dk1"/>
                </a:solidFill>
                <a:highlight>
                  <a:schemeClr val="lt1"/>
                </a:highlight>
                <a:latin typeface="Times New Roman"/>
                <a:ea typeface="Times New Roman"/>
                <a:cs typeface="Times New Roman"/>
                <a:sym typeface="Times New Roman"/>
              </a:rPr>
              <a:t>Global Flex Properties:</a:t>
            </a:r>
            <a:endParaRPr sz="1600" b="1">
              <a:solidFill>
                <a:schemeClr val="dk1"/>
              </a:solidFill>
              <a:highlight>
                <a:schemeClr val="lt1"/>
              </a:highlight>
              <a:latin typeface="Times New Roman"/>
              <a:ea typeface="Times New Roman"/>
              <a:cs typeface="Times New Roman"/>
              <a:sym typeface="Times New Roman"/>
            </a:endParaRPr>
          </a:p>
          <a:p>
            <a:pPr marL="914400" lvl="1" indent="-330200" algn="l" rtl="0">
              <a:lnSpc>
                <a:spcPct val="95000"/>
              </a:lnSpc>
              <a:spcBef>
                <a:spcPct val="0"/>
              </a:spcBef>
              <a:spcAft>
                <a:spcPct val="0"/>
              </a:spcAft>
              <a:buClr>
                <a:schemeClr val="dk1"/>
              </a:buClr>
              <a:buSzPts val="1600"/>
              <a:buFont typeface="Times New Roman"/>
              <a:buChar char="●"/>
            </a:pPr>
            <a:r>
              <a:rPr lang="en-US" sz="1600">
                <a:solidFill>
                  <a:schemeClr val="dk1"/>
                </a:solidFill>
                <a:highlight>
                  <a:schemeClr val="lt1"/>
                </a:highlight>
                <a:latin typeface="Times New Roman"/>
                <a:ea typeface="Times New Roman"/>
                <a:cs typeface="Times New Roman"/>
                <a:sym typeface="Times New Roman"/>
              </a:rPr>
              <a:t>Flex properties applied to a flex container apply globally to all its children. This lack of isolation might make it challenging to have different flex behaviors for different sections within the same container.</a:t>
            </a:r>
            <a:endParaRPr sz="1600">
              <a:solidFill>
                <a:schemeClr val="dk1"/>
              </a:solidFill>
              <a:highlight>
                <a:schemeClr val="lt1"/>
              </a:highlight>
              <a:latin typeface="Times New Roman"/>
              <a:ea typeface="Times New Roman"/>
              <a:cs typeface="Times New Roman"/>
              <a:sym typeface="Times New Roman"/>
            </a:endParaRPr>
          </a:p>
          <a:p>
            <a:pPr marL="0" lvl="0" indent="0" algn="l" rtl="0">
              <a:lnSpc>
                <a:spcPct val="80000"/>
              </a:lnSpc>
              <a:spcBef>
                <a:spcPts val="1500"/>
              </a:spcBef>
              <a:spcAft>
                <a:spcPct val="0"/>
              </a:spcAft>
              <a:buSzPts val="688"/>
              <a:buNone/>
            </a:pPr>
            <a:endParaRPr sz="16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title"/>
          </p:nvPr>
        </p:nvSpPr>
        <p:spPr>
          <a:xfrm>
            <a:off x="508000" y="261450"/>
            <a:ext cx="6447600" cy="493200"/>
          </a:xfrm>
          <a:prstGeom prst="rect">
            <a:avLst/>
          </a:prstGeom>
        </p:spPr>
        <p:txBody>
          <a:bodyPr spcFirstLastPara="1" wrap="square" lIns="91425" tIns="45700" rIns="91425" bIns="45700" anchor="t" anchorCtr="0">
            <a:normAutofit fontScale="90000"/>
          </a:bodyPr>
          <a:lstStyle/>
          <a:p>
            <a:pPr marL="0" lvl="0" indent="0" algn="l" rtl="0">
              <a:spcBef>
                <a:spcPct val="0"/>
              </a:spcBef>
              <a:spcAft>
                <a:spcPct val="0"/>
              </a:spcAft>
              <a:buNone/>
            </a:pPr>
            <a:r>
              <a:rPr lang="en-US"/>
              <a:t>Types of CSS:</a:t>
            </a:r>
            <a:endParaRPr/>
          </a:p>
        </p:txBody>
      </p:sp>
      <p:sp>
        <p:nvSpPr>
          <p:cNvPr id="169" name="Google Shape;169;p22"/>
          <p:cNvSpPr txBox="1">
            <a:spLocks noGrp="1"/>
          </p:cNvSpPr>
          <p:nvPr>
            <p:ph type="body" idx="1"/>
          </p:nvPr>
        </p:nvSpPr>
        <p:spPr>
          <a:xfrm>
            <a:off x="508000" y="950400"/>
            <a:ext cx="6703800" cy="3580800"/>
          </a:xfrm>
          <a:prstGeom prst="rect">
            <a:avLst/>
          </a:prstGeom>
          <a:solidFill>
            <a:schemeClr val="lt1"/>
          </a:solidFill>
        </p:spPr>
        <p:txBody>
          <a:bodyPr spcFirstLastPara="1" wrap="square" lIns="91425" tIns="45700" rIns="91425" bIns="45700" anchor="t" anchorCtr="0">
            <a:noAutofit/>
          </a:bodyPr>
          <a:lstStyle/>
          <a:p>
            <a:pPr marL="0" lvl="0" indent="0" algn="l" rtl="0">
              <a:lnSpc>
                <a:spcPct val="90000"/>
              </a:lnSpc>
              <a:spcBef>
                <a:spcPts val="750"/>
              </a:spcBef>
              <a:spcAft>
                <a:spcPct val="0"/>
              </a:spcAft>
              <a:buSzPts val="605"/>
              <a:buNone/>
            </a:pPr>
            <a:r>
              <a:rPr lang="en-US" sz="942">
                <a:latin typeface="Times New Roman"/>
                <a:ea typeface="Times New Roman"/>
                <a:cs typeface="Times New Roman"/>
                <a:sym typeface="Times New Roman"/>
              </a:rPr>
              <a:t> </a:t>
            </a:r>
            <a:r>
              <a:rPr lang="en-US" sz="1600">
                <a:latin typeface="Times New Roman"/>
                <a:ea typeface="Times New Roman"/>
                <a:cs typeface="Times New Roman"/>
                <a:sym typeface="Times New Roman"/>
              </a:rPr>
              <a:t>1. </a:t>
            </a:r>
            <a:r>
              <a:rPr lang="en-US" sz="1600" b="1">
                <a:solidFill>
                  <a:srgbClr val="273239"/>
                </a:solidFill>
                <a:highlight>
                  <a:srgbClr val="FFFFFF"/>
                </a:highlight>
                <a:latin typeface="Times New Roman"/>
                <a:ea typeface="Times New Roman"/>
                <a:cs typeface="Times New Roman"/>
                <a:sym typeface="Times New Roman"/>
              </a:rPr>
              <a:t>Inline CSS: </a:t>
            </a:r>
            <a:r>
              <a:rPr lang="en-US" sz="1600">
                <a:solidFill>
                  <a:srgbClr val="273239"/>
                </a:solidFill>
                <a:highlight>
                  <a:srgbClr val="FFFFFF"/>
                </a:highlight>
                <a:latin typeface="Times New Roman"/>
                <a:ea typeface="Times New Roman"/>
                <a:cs typeface="Times New Roman"/>
                <a:sym typeface="Times New Roman"/>
              </a:rPr>
              <a:t>Inline CSS is a way of defining the styling of an HTML element by adding CSS rules directly to the element’s tag using the “style” attribute.</a:t>
            </a:r>
            <a:endParaRPr sz="1600">
              <a:solidFill>
                <a:srgbClr val="273239"/>
              </a:solidFill>
              <a:highlight>
                <a:srgbClr val="FFFFFF"/>
              </a:highlight>
              <a:latin typeface="Times New Roman"/>
              <a:ea typeface="Times New Roman"/>
              <a:cs typeface="Times New Roman"/>
              <a:sym typeface="Times New Roman"/>
            </a:endParaRPr>
          </a:p>
          <a:p>
            <a:pPr marL="0" lvl="0" indent="0" algn="l" rtl="0">
              <a:lnSpc>
                <a:spcPct val="105000"/>
              </a:lnSpc>
              <a:spcBef>
                <a:spcPct val="0"/>
              </a:spcBef>
              <a:spcAft>
                <a:spcPct val="0"/>
              </a:spcAft>
              <a:buSzPts val="605"/>
              <a:buNone/>
            </a:pPr>
            <a:endParaRPr sz="1600" b="1">
              <a:solidFill>
                <a:srgbClr val="273239"/>
              </a:solidFill>
              <a:highlight>
                <a:srgbClr val="FFFFFF"/>
              </a:highlight>
              <a:latin typeface="Times New Roman"/>
              <a:ea typeface="Times New Roman"/>
              <a:cs typeface="Times New Roman"/>
              <a:sym typeface="Times New Roman"/>
            </a:endParaRPr>
          </a:p>
          <a:p>
            <a:pPr marL="0" lvl="0" indent="0" algn="l" rtl="0">
              <a:lnSpc>
                <a:spcPct val="90000"/>
              </a:lnSpc>
              <a:spcBef>
                <a:spcPts val="800"/>
              </a:spcBef>
              <a:spcAft>
                <a:spcPct val="0"/>
              </a:spcAft>
              <a:buSzPts val="605"/>
              <a:buNone/>
            </a:pPr>
            <a:r>
              <a:rPr lang="en-US" sz="1600">
                <a:solidFill>
                  <a:srgbClr val="273239"/>
                </a:solidFill>
                <a:latin typeface="Times New Roman"/>
                <a:ea typeface="Times New Roman"/>
                <a:cs typeface="Times New Roman"/>
                <a:sym typeface="Times New Roman"/>
              </a:rPr>
              <a:t>2.</a:t>
            </a:r>
            <a:r>
              <a:rPr lang="en-US" sz="1600" b="1">
                <a:solidFill>
                  <a:srgbClr val="273239"/>
                </a:solidFill>
                <a:highlight>
                  <a:srgbClr val="FFFFFF"/>
                </a:highlight>
                <a:latin typeface="Times New Roman"/>
                <a:ea typeface="Times New Roman"/>
                <a:cs typeface="Times New Roman"/>
                <a:sym typeface="Times New Roman"/>
              </a:rPr>
              <a:t>Internal CSS: </a:t>
            </a:r>
            <a:r>
              <a:rPr lang="en-US" sz="1600">
                <a:solidFill>
                  <a:srgbClr val="273239"/>
                </a:solidFill>
                <a:highlight>
                  <a:srgbClr val="FFFFFF"/>
                </a:highlight>
                <a:latin typeface="Times New Roman"/>
                <a:ea typeface="Times New Roman"/>
                <a:cs typeface="Times New Roman"/>
                <a:sym typeface="Times New Roman"/>
              </a:rPr>
              <a:t>Internal CSS, also known as embedded CSS is a method of adding CSS rules directly to the head section of an HTML document.</a:t>
            </a:r>
            <a:endParaRPr sz="1600">
              <a:solidFill>
                <a:srgbClr val="273239"/>
              </a:solidFill>
              <a:highlight>
                <a:srgbClr val="FFFFFF"/>
              </a:highlight>
              <a:latin typeface="Times New Roman"/>
              <a:ea typeface="Times New Roman"/>
              <a:cs typeface="Times New Roman"/>
              <a:sym typeface="Times New Roman"/>
            </a:endParaRPr>
          </a:p>
          <a:p>
            <a:pPr marL="0" lvl="0" indent="0" algn="l" rtl="0">
              <a:lnSpc>
                <a:spcPct val="105000"/>
              </a:lnSpc>
              <a:spcBef>
                <a:spcPct val="0"/>
              </a:spcBef>
              <a:spcAft>
                <a:spcPct val="0"/>
              </a:spcAft>
              <a:buSzPts val="605"/>
              <a:buNone/>
            </a:pPr>
            <a:endParaRPr sz="1600" b="1">
              <a:solidFill>
                <a:srgbClr val="273239"/>
              </a:solidFill>
              <a:highlight>
                <a:srgbClr val="FFFFFF"/>
              </a:highlight>
              <a:latin typeface="Times New Roman"/>
              <a:ea typeface="Times New Roman"/>
              <a:cs typeface="Times New Roman"/>
              <a:sym typeface="Times New Roman"/>
            </a:endParaRPr>
          </a:p>
          <a:p>
            <a:pPr marL="0" marR="190500" lvl="0" indent="0" algn="l" rtl="0">
              <a:lnSpc>
                <a:spcPct val="105000"/>
              </a:lnSpc>
              <a:spcBef>
                <a:spcPts val="800"/>
              </a:spcBef>
              <a:spcAft>
                <a:spcPct val="0"/>
              </a:spcAft>
              <a:buSzPts val="605"/>
              <a:buNone/>
            </a:pPr>
            <a:r>
              <a:rPr lang="en-US" sz="1600" b="1">
                <a:solidFill>
                  <a:srgbClr val="273239"/>
                </a:solidFill>
                <a:highlight>
                  <a:srgbClr val="FFFFFF"/>
                </a:highlight>
                <a:latin typeface="Times New Roman"/>
                <a:ea typeface="Times New Roman"/>
                <a:cs typeface="Times New Roman"/>
                <a:sym typeface="Times New Roman"/>
              </a:rPr>
              <a:t>External CSS: </a:t>
            </a:r>
            <a:r>
              <a:rPr lang="en-US" sz="1600">
                <a:solidFill>
                  <a:srgbClr val="273239"/>
                </a:solidFill>
                <a:highlight>
                  <a:srgbClr val="FFFFFF"/>
                </a:highlight>
                <a:latin typeface="Times New Roman"/>
                <a:ea typeface="Times New Roman"/>
                <a:cs typeface="Times New Roman"/>
                <a:sym typeface="Times New Roman"/>
              </a:rPr>
              <a:t>External CSS is used to place CSS code in a separate file and link to the HTML document.</a:t>
            </a:r>
            <a:endParaRPr sz="1600">
              <a:solidFill>
                <a:srgbClr val="273239"/>
              </a:solidFill>
              <a:highlight>
                <a:srgbClr val="FFFFFF"/>
              </a:highlight>
              <a:latin typeface="Times New Roman"/>
              <a:ea typeface="Times New Roman"/>
              <a:cs typeface="Times New Roman"/>
              <a:sym typeface="Times New Roman"/>
            </a:endParaRPr>
          </a:p>
          <a:p>
            <a:pPr marL="0" lvl="0" indent="0" algn="l" rtl="0">
              <a:lnSpc>
                <a:spcPct val="105000"/>
              </a:lnSpc>
              <a:spcBef>
                <a:spcPts val="800"/>
              </a:spcBef>
              <a:spcAft>
                <a:spcPct val="0"/>
              </a:spcAft>
              <a:buSzPts val="605"/>
              <a:buNone/>
            </a:pPr>
            <a:endParaRPr sz="914" b="1">
              <a:solidFill>
                <a:srgbClr val="273239"/>
              </a:solidFill>
              <a:highlight>
                <a:srgbClr val="FFFFFF"/>
              </a:highlight>
              <a:latin typeface="Times New Roman"/>
              <a:ea typeface="Times New Roman"/>
              <a:cs typeface="Times New Roman"/>
              <a:sym typeface="Times New Roman"/>
            </a:endParaRPr>
          </a:p>
          <a:p>
            <a:pPr marL="190500" marR="190500" lvl="0" indent="0" algn="l" rtl="0">
              <a:lnSpc>
                <a:spcPct val="105000"/>
              </a:lnSpc>
              <a:spcBef>
                <a:spcPts val="800"/>
              </a:spcBef>
              <a:spcAft>
                <a:spcPts val="800"/>
              </a:spcAft>
              <a:buSzPts val="605"/>
              <a:buNone/>
            </a:pPr>
            <a:endParaRPr sz="914">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508001" y="457200"/>
            <a:ext cx="6447600" cy="9906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endParaRPr/>
          </a:p>
        </p:txBody>
      </p:sp>
      <p:sp>
        <p:nvSpPr>
          <p:cNvPr id="175" name="Google Shape;175;p23"/>
          <p:cNvSpPr txBox="1">
            <a:spLocks noGrp="1"/>
          </p:cNvSpPr>
          <p:nvPr>
            <p:ph type="body" idx="1"/>
          </p:nvPr>
        </p:nvSpPr>
        <p:spPr>
          <a:xfrm>
            <a:off x="508001" y="1620442"/>
            <a:ext cx="6447600" cy="2910600"/>
          </a:xfrm>
          <a:prstGeom prst="rect">
            <a:avLst/>
          </a:prstGeom>
        </p:spPr>
        <p:txBody>
          <a:bodyPr spcFirstLastPara="1" wrap="square" lIns="91425" tIns="45700" rIns="91425" bIns="45700" anchor="t" anchorCtr="0">
            <a:normAutofit/>
          </a:bodyPr>
          <a:lstStyle/>
          <a:p>
            <a:pPr marL="0" lvl="0" indent="0" algn="l" rtl="0">
              <a:spcBef>
                <a:spcPts val="750"/>
              </a:spcBef>
              <a:spcAft>
                <a:spcPct val="0"/>
              </a:spcAft>
              <a:buNone/>
            </a:pPr>
            <a:endParaRPr/>
          </a:p>
        </p:txBody>
      </p:sp>
      <p:pic>
        <p:nvPicPr>
          <p:cNvPr id="176" name="Google Shape;176;p23"/>
          <p:cNvPicPr preferRelativeResize="0"/>
          <p:nvPr/>
        </p:nvPicPr>
        <p:blipFill>
          <a:blip r:embed="rId3">
            <a:alphaModFix/>
          </a:blip>
          <a:stretch>
            <a:fillRect/>
          </a:stretch>
        </p:blipFill>
        <p:spPr>
          <a:xfrm>
            <a:off x="268175" y="260975"/>
            <a:ext cx="6687424" cy="4586751"/>
          </a:xfrm>
          <a:prstGeom prst="rect">
            <a:avLst/>
          </a:prstGeom>
          <a:noFill/>
          <a:ln>
            <a:noFill/>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name="Slide 35">
    <p:bg>
      <p:bgPr>
        <a:blipFill dpi="0" rotWithShape="1">
          <a:blip r:embed="rId3">
            <a:lum/>
          </a:blip>
          <a:stretch>
            <a:fillRect/>
          </a:stretch>
        </a:blipFill>
        <a:effectLst/>
      </p:bgPr>
    </p:bg>
    <p:spTree>
      <p:nvGrpSpPr>
        <p:cNvPr id="1" name=""/>
        <p:cNvGrpSpPr/>
        <p:nvPr/>
      </p:nvGrpSpPr>
      <p:grpSpPr>
        <a:xfrm>
          <a:off x="0" y="0"/>
          <a:ext cx="0" cy="0"/>
          <a:chOff x="0" y="0"/>
          <a:chExt cx="0" cy="0"/>
        </a:xfrm>
      </p:grpSpPr>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8629-6BB8-6350-0CAE-81713C0E2C69}"/>
              </a:ext>
            </a:extLst>
          </p:cNvPr>
          <p:cNvSpPr>
            <a:spLocks noGrp="1"/>
          </p:cNvSpPr>
          <p:nvPr>
            <p:ph type="title"/>
          </p:nvPr>
        </p:nvSpPr>
        <p:spPr>
          <a:xfrm>
            <a:off x="1299852" y="553489"/>
            <a:ext cx="3570589" cy="390888"/>
          </a:xfrm>
        </p:spPr>
        <p:txBody>
          <a:bodyPr>
            <a:normAutofit fontScale="90000"/>
          </a:bodyPr>
          <a:lstStyle/>
          <a:p>
            <a:r>
              <a:rPr lang="en-US"/>
              <a:t>CSS Animation</a:t>
            </a:r>
            <a:endParaRPr lang="en-IN"/>
          </a:p>
        </p:txBody>
      </p:sp>
      <p:sp>
        <p:nvSpPr>
          <p:cNvPr id="3" name="Content Placeholder 2">
            <a:extLst>
              <a:ext uri="{FF2B5EF4-FFF2-40B4-BE49-F238E27FC236}">
                <a16:creationId xmlns:a16="http://schemas.microsoft.com/office/drawing/2014/main" id="{F5328631-8712-7CDC-729D-BD55348F9DFC}"/>
              </a:ext>
            </a:extLst>
          </p:cNvPr>
          <p:cNvSpPr>
            <a:spLocks noGrp="1"/>
          </p:cNvSpPr>
          <p:nvPr>
            <p:ph idx="1"/>
          </p:nvPr>
        </p:nvSpPr>
        <p:spPr>
          <a:xfrm>
            <a:off x="1299852" y="1397692"/>
            <a:ext cx="6065975" cy="3406306"/>
          </a:xfrm>
        </p:spPr>
        <p:txBody>
          <a:bodyPr>
            <a:noAutofit/>
          </a:bodyPr>
          <a:lstStyle/>
          <a:p>
            <a:pPr marL="0" indent="0">
              <a:spcBef>
                <a:spcPts val="738"/>
              </a:spcBef>
              <a:buClr>
                <a:schemeClr val="dk1"/>
              </a:buClr>
              <a:buSzPts val="1100"/>
              <a:buNone/>
            </a:pP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An animation lets an element gradually change from one style to another.</a:t>
            </a:r>
          </a:p>
          <a:p>
            <a:pPr marL="0" indent="0">
              <a:spcBef>
                <a:spcPts val="738"/>
              </a:spcBef>
              <a:buClr>
                <a:schemeClr val="dk1"/>
              </a:buClr>
              <a:buSzPts val="1100"/>
              <a:buNone/>
            </a:pP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When you specify CSS styles inside the </a:t>
            </a:r>
            <a:r>
              <a:rPr lang="en-US" sz="1406" dirty="0">
                <a:solidFill>
                  <a:srgbClr val="DC143C"/>
                </a:solidFill>
                <a:highlight>
                  <a:schemeClr val="lt1"/>
                </a:highlight>
                <a:latin typeface="Times New Roman" panose="02020603050405020304" pitchFamily="18" charset="0"/>
                <a:ea typeface="Times New Roman"/>
                <a:cs typeface="Times New Roman" panose="02020603050405020304" pitchFamily="18" charset="0"/>
                <a:sym typeface="Times New Roman"/>
              </a:rPr>
              <a:t>@keyframes</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 rule, the animation will gradually change from the current style to the new style at certain times.</a:t>
            </a:r>
          </a:p>
          <a:p>
            <a:pPr marL="0" indent="0">
              <a:spcBef>
                <a:spcPts val="738"/>
              </a:spcBef>
              <a:buClr>
                <a:schemeClr val="dk1"/>
              </a:buClr>
              <a:buSzPts val="1100"/>
              <a:buNone/>
            </a:pPr>
            <a:r>
              <a:rPr lang="en-US" sz="1406" b="1" dirty="0">
                <a:highlight>
                  <a:schemeClr val="lt1"/>
                </a:highlight>
                <a:latin typeface="Times New Roman" panose="02020603050405020304" pitchFamily="18" charset="0"/>
                <a:ea typeface="Times New Roman"/>
                <a:cs typeface="Times New Roman" panose="02020603050405020304" pitchFamily="18" charset="0"/>
                <a:sym typeface="Times New Roman"/>
              </a:rPr>
              <a:t>Example:</a:t>
            </a:r>
          </a:p>
          <a:p>
            <a:pPr marL="0" indent="0">
              <a:spcBef>
                <a:spcPts val="738"/>
              </a:spcBef>
              <a:buClr>
                <a:schemeClr val="dk1"/>
              </a:buClr>
              <a:buSzPts val="1100"/>
              <a:buNone/>
            </a:pP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div{</a:t>
            </a:r>
          </a:p>
          <a:p>
            <a:pPr marL="0" indent="0">
              <a:spcBef>
                <a:spcPts val="738"/>
              </a:spcBef>
              <a:buClr>
                <a:schemeClr val="dk1"/>
              </a:buClr>
              <a:buSzPts val="1100"/>
              <a:buNone/>
            </a:pPr>
            <a:r>
              <a:rPr lang="en-US" sz="1406" dirty="0" err="1">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background-color:</a:t>
            </a:r>
            <a:r>
              <a:rPr lang="en-US" sz="1406" dirty="0" err="1">
                <a:highlight>
                  <a:schemeClr val="lt1"/>
                </a:highlight>
                <a:latin typeface="Times New Roman" panose="02020603050405020304" pitchFamily="18" charset="0"/>
                <a:ea typeface="Times New Roman"/>
                <a:cs typeface="Times New Roman" panose="02020603050405020304" pitchFamily="18" charset="0"/>
                <a:sym typeface="Times New Roman"/>
              </a:rPr>
              <a:t>red</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marL="0" indent="0">
              <a:spcBef>
                <a:spcPts val="738"/>
              </a:spcBef>
              <a:buClr>
                <a:schemeClr val="dk1"/>
              </a:buClr>
              <a:buSzPts val="1100"/>
              <a:buNone/>
            </a:pPr>
            <a:r>
              <a:rPr lang="en-US" sz="1406" dirty="0">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animation </a:t>
            </a:r>
            <a:r>
              <a:rPr lang="en-US" sz="1406" dirty="0" err="1">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name:</a:t>
            </a:r>
            <a:r>
              <a:rPr lang="en-US" sz="1406" dirty="0" err="1">
                <a:highlight>
                  <a:schemeClr val="lt1"/>
                </a:highlight>
                <a:latin typeface="Times New Roman" panose="02020603050405020304" pitchFamily="18" charset="0"/>
                <a:ea typeface="Times New Roman"/>
                <a:cs typeface="Times New Roman" panose="02020603050405020304" pitchFamily="18" charset="0"/>
                <a:sym typeface="Times New Roman"/>
              </a:rPr>
              <a:t>ex</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marL="0" indent="0">
              <a:spcBef>
                <a:spcPts val="738"/>
              </a:spcBef>
              <a:spcAft>
                <a:spcPts val="738"/>
              </a:spcAft>
              <a:buNone/>
            </a:pPr>
            <a:r>
              <a:rPr lang="en-US" sz="1406" dirty="0">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animation time:</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4s}</a:t>
            </a:r>
          </a:p>
          <a:p>
            <a:pPr marL="0" indent="0">
              <a:spcBef>
                <a:spcPts val="738"/>
              </a:spcBef>
              <a:buClr>
                <a:schemeClr val="dk1"/>
              </a:buClr>
              <a:buSzPts val="1100"/>
              <a:buNone/>
            </a:pPr>
            <a:r>
              <a:rPr lang="en-US" sz="1406" dirty="0">
                <a:solidFill>
                  <a:srgbClr val="FF0000"/>
                </a:solidFill>
                <a:highlight>
                  <a:schemeClr val="lt1"/>
                </a:highlight>
                <a:latin typeface="Times New Roman" panose="02020603050405020304" pitchFamily="18" charset="0"/>
                <a:ea typeface="Times New Roman"/>
                <a:cs typeface="Times New Roman" panose="02020603050405020304" pitchFamily="18" charset="0"/>
                <a:sym typeface="Times New Roman"/>
              </a:rPr>
              <a:t>@keyframes</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 ex{</a:t>
            </a:r>
          </a:p>
          <a:p>
            <a:pPr marL="0" indent="0">
              <a:spcBef>
                <a:spcPts val="738"/>
              </a:spcBef>
              <a:buClr>
                <a:schemeClr val="dk1"/>
              </a:buClr>
              <a:buSzPts val="1100"/>
              <a:buNone/>
            </a:pPr>
            <a:r>
              <a:rPr lang="en-US" sz="1406" dirty="0">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from</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r>
              <a:rPr lang="en-US" sz="1406" dirty="0" err="1">
                <a:highlight>
                  <a:schemeClr val="lt1"/>
                </a:highlight>
                <a:latin typeface="Times New Roman" panose="02020603050405020304" pitchFamily="18" charset="0"/>
                <a:ea typeface="Times New Roman"/>
                <a:cs typeface="Times New Roman" panose="02020603050405020304" pitchFamily="18" charset="0"/>
                <a:sym typeface="Times New Roman"/>
              </a:rPr>
              <a:t>background-color:red</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marL="0" indent="0">
              <a:spcBef>
                <a:spcPts val="738"/>
              </a:spcBef>
              <a:buClr>
                <a:schemeClr val="dk1"/>
              </a:buClr>
              <a:buSzPts val="1100"/>
              <a:buNone/>
            </a:pPr>
            <a:r>
              <a:rPr lang="en-US" sz="1406" dirty="0">
                <a:solidFill>
                  <a:srgbClr val="980000"/>
                </a:solidFill>
                <a:highlight>
                  <a:schemeClr val="lt1"/>
                </a:highlight>
                <a:latin typeface="Times New Roman" panose="02020603050405020304" pitchFamily="18" charset="0"/>
                <a:ea typeface="Times New Roman"/>
                <a:cs typeface="Times New Roman" panose="02020603050405020304" pitchFamily="18" charset="0"/>
                <a:sym typeface="Times New Roman"/>
              </a:rPr>
              <a:t>to</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r>
              <a:rPr lang="en-US" sz="1406" dirty="0" err="1">
                <a:highlight>
                  <a:schemeClr val="lt1"/>
                </a:highlight>
                <a:latin typeface="Times New Roman" panose="02020603050405020304" pitchFamily="18" charset="0"/>
                <a:ea typeface="Times New Roman"/>
                <a:cs typeface="Times New Roman" panose="02020603050405020304" pitchFamily="18" charset="0"/>
                <a:sym typeface="Times New Roman"/>
              </a:rPr>
              <a:t>background-color:yellow</a:t>
            </a:r>
            <a:r>
              <a:rPr lang="en-US" sz="1406" dirty="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marL="0" indent="0">
              <a:spcBef>
                <a:spcPts val="738"/>
              </a:spcBef>
              <a:spcAft>
                <a:spcPts val="738"/>
              </a:spcAft>
              <a:buNone/>
            </a:pPr>
            <a:endParaRPr lang="en-US" sz="1406" dirty="0">
              <a:latin typeface="Times New Roman" panose="02020603050405020304" pitchFamily="18" charset="0"/>
              <a:cs typeface="Times New Roman" panose="02020603050405020304" pitchFamily="18" charset="0"/>
            </a:endParaRPr>
          </a:p>
          <a:p>
            <a:endParaRPr lang="en-IN" sz="1125" dirty="0">
              <a:latin typeface="Times New Roman" panose="02020603050405020304" pitchFamily="18" charset="0"/>
              <a:cs typeface="Times New Roman" panose="02020603050405020304" pitchFamily="18" charset="0"/>
            </a:endParaRPr>
          </a:p>
          <a:p>
            <a:pPr marL="0" indent="0">
              <a:spcBef>
                <a:spcPts val="738"/>
              </a:spcBef>
              <a:buClr>
                <a:schemeClr val="dk1"/>
              </a:buClr>
              <a:buSzPts val="1100"/>
              <a:buNone/>
            </a:pPr>
            <a:endParaRPr lang="en-US" sz="1125" dirty="0">
              <a:highlight>
                <a:schemeClr val="lt1"/>
              </a:highlight>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67690201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xfrm>
            <a:off x="377500" y="283225"/>
            <a:ext cx="7028100" cy="428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Style sheet contain one or more </a:t>
            </a:r>
            <a:r>
              <a:rPr lang="en-US" b="1">
                <a:latin typeface="Arial"/>
                <a:ea typeface="Arial"/>
                <a:cs typeface="Arial"/>
                <a:sym typeface="Arial"/>
              </a:rPr>
              <a:t>CSS Rules</a:t>
            </a:r>
            <a:endParaRPr/>
          </a:p>
        </p:txBody>
      </p:sp>
      <p:sp>
        <p:nvSpPr>
          <p:cNvPr id="182" name="Google Shape;182;p24"/>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5</a:t>
            </a:fld>
            <a:endParaRPr/>
          </a:p>
        </p:txBody>
      </p:sp>
      <p:sp>
        <p:nvSpPr>
          <p:cNvPr id="183" name="Google Shape;183;p24"/>
          <p:cNvSpPr txBox="1"/>
          <p:nvPr/>
        </p:nvSpPr>
        <p:spPr>
          <a:xfrm>
            <a:off x="2608591" y="2045375"/>
            <a:ext cx="4927500" cy="12423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0" algn="l" rtl="0">
              <a:lnSpc>
                <a:spcPct val="114599"/>
              </a:lnSpc>
              <a:spcBef>
                <a:spcPct val="0"/>
              </a:spcBef>
              <a:spcAft>
                <a:spcPct val="0"/>
              </a:spcAft>
              <a:buNone/>
            </a:pPr>
            <a:r>
              <a:rPr lang="en-US" sz="1800" b="0" i="0" u="none" strike="noStrike" cap="none">
                <a:solidFill>
                  <a:srgbClr val="FF0000"/>
                </a:solidFill>
                <a:latin typeface="Consolas"/>
                <a:ea typeface="Consolas"/>
                <a:cs typeface="Consolas"/>
                <a:sym typeface="Consolas"/>
              </a:rPr>
              <a:t>font-family</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0000CD"/>
                </a:solidFill>
                <a:latin typeface="Consolas"/>
                <a:ea typeface="Consolas"/>
                <a:cs typeface="Consolas"/>
                <a:sym typeface="Consolas"/>
              </a:rPr>
              <a:t>Tahoma, Arial, sans-serif</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FF0000"/>
                </a:solidFill>
                <a:latin typeface="Consolas"/>
                <a:ea typeface="Consolas"/>
                <a:cs typeface="Consolas"/>
                <a:sym typeface="Consolas"/>
              </a:rPr>
              <a:t>color</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0000CD"/>
                </a:solidFill>
                <a:latin typeface="Consolas"/>
                <a:ea typeface="Consolas"/>
                <a:cs typeface="Consolas"/>
                <a:sym typeface="Consolas"/>
              </a:rPr>
              <a:t>black</a:t>
            </a:r>
            <a:r>
              <a:rPr lang="en-US" sz="1800" b="0" i="0" u="none" strike="noStrike" cap="none">
                <a:solidFill>
                  <a:srgbClr val="595959"/>
                </a:solidFill>
                <a:latin typeface="Consolas"/>
                <a:ea typeface="Consolas"/>
                <a:cs typeface="Consolas"/>
                <a:sym typeface="Consolas"/>
              </a:rPr>
              <a:t>;</a:t>
            </a:r>
            <a:endParaRPr sz="1800" b="0" i="0" u="none" strike="noStrike" cap="none">
              <a:solidFill>
                <a:schemeClr val="dk1"/>
              </a:solidFill>
              <a:latin typeface="Consolas"/>
              <a:ea typeface="Consolas"/>
              <a:cs typeface="Consolas"/>
              <a:sym typeface="Consolas"/>
            </a:endParaRPr>
          </a:p>
          <a:p>
            <a:pPr marL="12700" marR="2644140" lvl="0" indent="0" algn="l" rtl="0">
              <a:lnSpc>
                <a:spcPct val="114599"/>
              </a:lnSpc>
              <a:spcBef>
                <a:spcPct val="0"/>
              </a:spcBef>
              <a:spcAft>
                <a:spcPct val="0"/>
              </a:spcAft>
              <a:buNone/>
            </a:pPr>
            <a:r>
              <a:rPr lang="en-US" sz="1800" b="0" i="0" u="none" strike="noStrike" cap="none">
                <a:solidFill>
                  <a:srgbClr val="FF0000"/>
                </a:solidFill>
                <a:latin typeface="Consolas"/>
                <a:ea typeface="Consolas"/>
                <a:cs typeface="Consolas"/>
                <a:sym typeface="Consolas"/>
              </a:rPr>
              <a:t>background</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0000CD"/>
                </a:solidFill>
                <a:latin typeface="Consolas"/>
                <a:ea typeface="Consolas"/>
                <a:cs typeface="Consolas"/>
                <a:sym typeface="Consolas"/>
              </a:rPr>
              <a:t>white</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FF0000"/>
                </a:solidFill>
                <a:latin typeface="Consolas"/>
                <a:ea typeface="Consolas"/>
                <a:cs typeface="Consolas"/>
                <a:sym typeface="Consolas"/>
              </a:rPr>
              <a:t>margin</a:t>
            </a:r>
            <a:r>
              <a:rPr lang="en-US" sz="1800" b="0" i="0" u="none" strike="noStrike" cap="none">
                <a:solidFill>
                  <a:srgbClr val="595959"/>
                </a:solidFill>
                <a:latin typeface="Consolas"/>
                <a:ea typeface="Consolas"/>
                <a:cs typeface="Consolas"/>
                <a:sym typeface="Consolas"/>
              </a:rPr>
              <a:t>: </a:t>
            </a:r>
            <a:r>
              <a:rPr lang="en-US" sz="1800" b="0" i="0" u="none" strike="noStrike" cap="none">
                <a:solidFill>
                  <a:srgbClr val="0000CD"/>
                </a:solidFill>
                <a:latin typeface="Consolas"/>
                <a:ea typeface="Consolas"/>
                <a:cs typeface="Consolas"/>
                <a:sym typeface="Consolas"/>
              </a:rPr>
              <a:t>8px</a:t>
            </a:r>
            <a:r>
              <a:rPr lang="en-US" sz="1800" b="0" i="0" u="none" strike="noStrike" cap="none">
                <a:solidFill>
                  <a:srgbClr val="595959"/>
                </a:solidFill>
                <a:latin typeface="Consolas"/>
                <a:ea typeface="Consolas"/>
                <a:cs typeface="Consolas"/>
                <a:sym typeface="Consolas"/>
              </a:rPr>
              <a:t>;</a:t>
            </a:r>
            <a:endParaRPr sz="1800" b="0" i="0" u="none" strike="noStrike" cap="none">
              <a:solidFill>
                <a:schemeClr val="dk1"/>
              </a:solidFill>
              <a:latin typeface="Consolas"/>
              <a:ea typeface="Consolas"/>
              <a:cs typeface="Consolas"/>
              <a:sym typeface="Consolas"/>
            </a:endParaRPr>
          </a:p>
        </p:txBody>
      </p:sp>
      <p:sp>
        <p:nvSpPr>
          <p:cNvPr id="184" name="Google Shape;184;p24"/>
          <p:cNvSpPr txBox="1"/>
          <p:nvPr/>
        </p:nvSpPr>
        <p:spPr>
          <a:xfrm>
            <a:off x="2539699" y="773895"/>
            <a:ext cx="1144800" cy="13476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3334" marR="0" lvl="0" indent="0" algn="l" rtl="0">
              <a:lnSpc>
                <a:spcPct val="100000"/>
              </a:lnSpc>
              <a:spcBef>
                <a:spcPct val="0"/>
              </a:spcBef>
              <a:spcAft>
                <a:spcPct val="0"/>
              </a:spcAft>
              <a:buNone/>
            </a:pPr>
            <a:r>
              <a:rPr lang="en-US" sz="2400" b="0" i="0" u="none" strike="noStrike" cap="none">
                <a:solidFill>
                  <a:schemeClr val="dk1"/>
                </a:solidFill>
                <a:latin typeface="Arial"/>
                <a:ea typeface="Arial"/>
                <a:cs typeface="Arial"/>
                <a:sym typeface="Arial"/>
              </a:rPr>
              <a:t>Selector</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2480"/>
              </a:spcBef>
              <a:spcAft>
                <a:spcPct val="0"/>
              </a:spcAft>
              <a:buNone/>
            </a:pPr>
            <a:endParaRPr sz="2400" b="0" i="0" u="none" strike="noStrike" cap="none">
              <a:solidFill>
                <a:schemeClr val="dk1"/>
              </a:solidFill>
              <a:latin typeface="Arial"/>
              <a:ea typeface="Arial"/>
              <a:cs typeface="Arial"/>
              <a:sym typeface="Arial"/>
            </a:endParaRPr>
          </a:p>
          <a:p>
            <a:pPr marL="12700" marR="0" lvl="0" indent="0" algn="l" rtl="0">
              <a:lnSpc>
                <a:spcPct val="100000"/>
              </a:lnSpc>
              <a:spcBef>
                <a:spcPts val="5"/>
              </a:spcBef>
              <a:spcAft>
                <a:spcPct val="0"/>
              </a:spcAft>
              <a:buNone/>
            </a:pPr>
            <a:r>
              <a:rPr lang="en-US" sz="1800" b="0" i="0" u="none" strike="noStrike" cap="none">
                <a:solidFill>
                  <a:srgbClr val="A52A2A"/>
                </a:solidFill>
                <a:latin typeface="Consolas"/>
                <a:ea typeface="Consolas"/>
                <a:cs typeface="Consolas"/>
                <a:sym typeface="Consolas"/>
              </a:rPr>
              <a:t>body </a:t>
            </a:r>
            <a:r>
              <a:rPr lang="en-US" sz="1800" b="0" i="0" u="none" strike="noStrike" cap="none">
                <a:solidFill>
                  <a:srgbClr val="595959"/>
                </a:solidFill>
                <a:latin typeface="Consolas"/>
                <a:ea typeface="Consolas"/>
                <a:cs typeface="Consolas"/>
                <a:sym typeface="Consolas"/>
              </a:rPr>
              <a:t>{</a:t>
            </a:r>
            <a:endParaRPr sz="1800" b="0" i="0" u="none" strike="noStrike" cap="none">
              <a:solidFill>
                <a:schemeClr val="dk1"/>
              </a:solidFill>
              <a:latin typeface="Consolas"/>
              <a:ea typeface="Consolas"/>
              <a:cs typeface="Consolas"/>
              <a:sym typeface="Consolas"/>
            </a:endParaRPr>
          </a:p>
        </p:txBody>
      </p:sp>
      <p:sp>
        <p:nvSpPr>
          <p:cNvPr id="185" name="Google Shape;185;p24"/>
          <p:cNvSpPr txBox="1"/>
          <p:nvPr/>
        </p:nvSpPr>
        <p:spPr>
          <a:xfrm>
            <a:off x="2651849" y="3349080"/>
            <a:ext cx="151200" cy="2898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1800" b="0" i="0" u="none" strike="noStrike" cap="none">
                <a:solidFill>
                  <a:srgbClr val="595959"/>
                </a:solidFill>
                <a:latin typeface="Consolas"/>
                <a:ea typeface="Consolas"/>
                <a:cs typeface="Consolas"/>
                <a:sym typeface="Consolas"/>
              </a:rPr>
              <a:t>}</a:t>
            </a:r>
            <a:endParaRPr sz="1800" b="0" i="0" u="none" strike="noStrike" cap="none">
              <a:solidFill>
                <a:schemeClr val="dk1"/>
              </a:solidFill>
              <a:latin typeface="Consolas"/>
              <a:ea typeface="Consolas"/>
              <a:cs typeface="Consolas"/>
              <a:sym typeface="Consolas"/>
            </a:endParaRPr>
          </a:p>
        </p:txBody>
      </p:sp>
      <p:grpSp>
        <p:nvGrpSpPr>
          <p:cNvPr id="186" name="Google Shape;186;p24"/>
          <p:cNvGrpSpPr/>
          <p:nvPr/>
        </p:nvGrpSpPr>
        <p:grpSpPr>
          <a:xfrm>
            <a:off x="2803051" y="1110013"/>
            <a:ext cx="163651" cy="675387"/>
            <a:chOff x="1887301" y="1554050"/>
            <a:chExt cx="163651" cy="675387"/>
          </a:xfrm>
        </p:grpSpPr>
        <p:sp>
          <p:nvSpPr>
            <p:cNvPr id="187" name="Google Shape;187;p24"/>
            <p:cNvSpPr/>
            <p:nvPr/>
          </p:nvSpPr>
          <p:spPr>
            <a:xfrm>
              <a:off x="1935075" y="1554050"/>
              <a:ext cx="34290" cy="483870"/>
            </a:xfrm>
            <a:custGeom>
              <a:avLst/>
              <a:gdLst/>
              <a:ahLst/>
              <a:cxnLst/>
              <a:rect l="l" t="t" r="r" b="b"/>
              <a:pathLst>
                <a:path w="34289" h="483869" extrusionOk="0">
                  <a:moveTo>
                    <a:pt x="0" y="0"/>
                  </a:moveTo>
                  <a:lnTo>
                    <a:pt x="34051" y="483863"/>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endParaRPr sz="1800">
                <a:solidFill>
                  <a:schemeClr val="dk1"/>
                </a:solidFill>
                <a:latin typeface="Trebuchet MS"/>
                <a:ea typeface="Trebuchet MS"/>
                <a:cs typeface="Trebuchet MS"/>
                <a:sym typeface="Trebuchet MS"/>
              </a:endParaRPr>
            </a:p>
          </p:txBody>
        </p:sp>
        <p:pic>
          <p:nvPicPr>
            <p:cNvPr id="188" name="Google Shape;188;p24"/>
            <p:cNvPicPr preferRelativeResize="0"/>
            <p:nvPr/>
          </p:nvPicPr>
          <p:blipFill>
            <a:blip r:embed="rId3">
              <a:alphaModFix/>
            </a:blip>
            <a:stretch>
              <a:fillRect/>
            </a:stretch>
          </p:blipFill>
          <p:spPr>
            <a:xfrm>
              <a:off x="1887301" y="2014445"/>
              <a:ext cx="163651" cy="214992"/>
            </a:xfrm>
            <a:prstGeom prst="rect">
              <a:avLst/>
            </a:prstGeom>
            <a:noFill/>
            <a:ln>
              <a:noFill/>
            </a:ln>
          </p:spPr>
        </p:pic>
      </p:grpSp>
      <p:sp>
        <p:nvSpPr>
          <p:cNvPr id="189" name="Google Shape;189;p24"/>
          <p:cNvSpPr txBox="1"/>
          <p:nvPr/>
        </p:nvSpPr>
        <p:spPr>
          <a:xfrm>
            <a:off x="2651849" y="3700282"/>
            <a:ext cx="1177800" cy="3822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2400">
                <a:solidFill>
                  <a:schemeClr val="dk1"/>
                </a:solidFill>
                <a:latin typeface="Arial"/>
                <a:ea typeface="Arial"/>
                <a:cs typeface="Arial"/>
                <a:sym typeface="Arial"/>
              </a:rPr>
              <a:t>Property</a:t>
            </a:r>
            <a:endParaRPr sz="2400">
              <a:solidFill>
                <a:schemeClr val="dk1"/>
              </a:solidFill>
              <a:latin typeface="Arial"/>
              <a:ea typeface="Arial"/>
              <a:cs typeface="Arial"/>
              <a:sym typeface="Arial"/>
            </a:endParaRPr>
          </a:p>
        </p:txBody>
      </p:sp>
      <p:pic>
        <p:nvPicPr>
          <p:cNvPr id="190" name="Google Shape;190;p24"/>
          <p:cNvPicPr preferRelativeResize="0"/>
          <p:nvPr/>
        </p:nvPicPr>
        <p:blipFill>
          <a:blip r:embed="rId4">
            <a:alphaModFix/>
          </a:blip>
          <a:stretch>
            <a:fillRect/>
          </a:stretch>
        </p:blipFill>
        <p:spPr>
          <a:xfrm>
            <a:off x="2923093" y="3321798"/>
            <a:ext cx="163961" cy="344351"/>
          </a:xfrm>
          <a:prstGeom prst="rect">
            <a:avLst/>
          </a:prstGeom>
          <a:noFill/>
          <a:ln>
            <a:noFill/>
          </a:ln>
        </p:spPr>
      </p:pic>
      <p:sp>
        <p:nvSpPr>
          <p:cNvPr id="191" name="Google Shape;191;p24"/>
          <p:cNvSpPr txBox="1"/>
          <p:nvPr/>
        </p:nvSpPr>
        <p:spPr>
          <a:xfrm>
            <a:off x="4383700" y="3298396"/>
            <a:ext cx="782400" cy="3822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2400">
                <a:solidFill>
                  <a:schemeClr val="dk1"/>
                </a:solidFill>
                <a:latin typeface="Arial"/>
                <a:ea typeface="Arial"/>
                <a:cs typeface="Arial"/>
                <a:sym typeface="Arial"/>
              </a:rPr>
              <a:t>Value</a:t>
            </a:r>
            <a:endParaRPr sz="2400">
              <a:solidFill>
                <a:schemeClr val="dk1"/>
              </a:solidFill>
              <a:latin typeface="Arial"/>
              <a:ea typeface="Arial"/>
              <a:cs typeface="Arial"/>
              <a:sym typeface="Arial"/>
            </a:endParaRPr>
          </a:p>
        </p:txBody>
      </p:sp>
      <p:grpSp>
        <p:nvGrpSpPr>
          <p:cNvPr id="192" name="Google Shape;192;p24"/>
          <p:cNvGrpSpPr/>
          <p:nvPr/>
        </p:nvGrpSpPr>
        <p:grpSpPr>
          <a:xfrm>
            <a:off x="4152108" y="3063043"/>
            <a:ext cx="416879" cy="326026"/>
            <a:chOff x="3684508" y="3885243"/>
            <a:chExt cx="416879" cy="326026"/>
          </a:xfrm>
        </p:grpSpPr>
        <p:sp>
          <p:nvSpPr>
            <p:cNvPr id="193" name="Google Shape;193;p24"/>
            <p:cNvSpPr/>
            <p:nvPr/>
          </p:nvSpPr>
          <p:spPr>
            <a:xfrm>
              <a:off x="3840402" y="4009974"/>
              <a:ext cx="260985" cy="201295"/>
            </a:xfrm>
            <a:custGeom>
              <a:avLst/>
              <a:gdLst/>
              <a:ahLst/>
              <a:cxnLst/>
              <a:rect l="l" t="t" r="r" b="b"/>
              <a:pathLst>
                <a:path w="260985" h="201295" extrusionOk="0">
                  <a:moveTo>
                    <a:pt x="260371" y="201075"/>
                  </a:moveTo>
                  <a:lnTo>
                    <a:pt x="0" y="0"/>
                  </a:lnTo>
                </a:path>
              </a:pathLst>
            </a:custGeom>
            <a:noFill/>
            <a:ln w="38075"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endParaRPr sz="1800">
                <a:solidFill>
                  <a:schemeClr val="dk1"/>
                </a:solidFill>
                <a:latin typeface="Trebuchet MS"/>
                <a:ea typeface="Trebuchet MS"/>
                <a:cs typeface="Trebuchet MS"/>
                <a:sym typeface="Trebuchet MS"/>
              </a:endParaRPr>
            </a:p>
          </p:txBody>
        </p:sp>
        <p:pic>
          <p:nvPicPr>
            <p:cNvPr id="194" name="Google Shape;194;p24"/>
            <p:cNvPicPr preferRelativeResize="0"/>
            <p:nvPr/>
          </p:nvPicPr>
          <p:blipFill>
            <a:blip r:embed="rId5">
              <a:alphaModFix/>
            </a:blip>
            <a:stretch>
              <a:fillRect/>
            </a:stretch>
          </p:blipFill>
          <p:spPr>
            <a:xfrm>
              <a:off x="3684508" y="3885243"/>
              <a:ext cx="213409" cy="193588"/>
            </a:xfrm>
            <a:prstGeom prst="rect">
              <a:avLst/>
            </a:prstGeom>
            <a:noFill/>
            <a:ln>
              <a:noFill/>
            </a:ln>
          </p:spPr>
        </p:pic>
      </p:grpSp>
      <p:sp>
        <p:nvSpPr>
          <p:cNvPr id="195" name="Google Shape;195;p24"/>
          <p:cNvSpPr txBox="1"/>
          <p:nvPr/>
        </p:nvSpPr>
        <p:spPr>
          <a:xfrm>
            <a:off x="320100" y="2376732"/>
            <a:ext cx="1567200" cy="836400"/>
          </a:xfrm>
          <a:prstGeom prst="rect">
            <a:avLst/>
          </a:prstGeom>
          <a:noFill/>
          <a:ln>
            <a:noFill/>
          </a:ln>
        </p:spPr>
        <p:txBody>
          <a:bodyPr spcFirstLastPara="1" wrap="square" lIns="0" tIns="27925"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0" algn="l" rtl="0">
              <a:lnSpc>
                <a:spcPct val="118750"/>
              </a:lnSpc>
              <a:spcBef>
                <a:spcPct val="0"/>
              </a:spcBef>
              <a:spcAft>
                <a:spcPct val="0"/>
              </a:spcAft>
              <a:buNone/>
            </a:pPr>
            <a:r>
              <a:rPr lang="en-US" sz="2400">
                <a:solidFill>
                  <a:schemeClr val="dk1"/>
                </a:solidFill>
                <a:latin typeface="Arial"/>
                <a:ea typeface="Arial"/>
                <a:cs typeface="Arial"/>
                <a:sym typeface="Arial"/>
              </a:rPr>
              <a:t>Declaration Block</a:t>
            </a:r>
            <a:endParaRPr sz="2400">
              <a:solidFill>
                <a:schemeClr val="dk1"/>
              </a:solidFill>
              <a:latin typeface="Arial"/>
              <a:ea typeface="Arial"/>
              <a:cs typeface="Arial"/>
              <a:sym typeface="Arial"/>
            </a:endParaRPr>
          </a:p>
        </p:txBody>
      </p:sp>
      <p:sp>
        <p:nvSpPr>
          <p:cNvPr id="196" name="Google Shape;196;p24"/>
          <p:cNvSpPr/>
          <p:nvPr/>
        </p:nvSpPr>
        <p:spPr>
          <a:xfrm>
            <a:off x="1970925" y="2240362"/>
            <a:ext cx="441325" cy="1148714"/>
          </a:xfrm>
          <a:custGeom>
            <a:avLst/>
            <a:gdLst/>
            <a:ahLst/>
            <a:cxnLst/>
            <a:rect l="l" t="t" r="r" b="b"/>
            <a:pathLst>
              <a:path w="441325" h="1148714" extrusionOk="0">
                <a:moveTo>
                  <a:pt x="441299" y="1148099"/>
                </a:moveTo>
                <a:lnTo>
                  <a:pt x="371557" y="1146225"/>
                </a:lnTo>
                <a:lnTo>
                  <a:pt x="310986" y="1141004"/>
                </a:lnTo>
                <a:lnTo>
                  <a:pt x="263222" y="1133044"/>
                </a:lnTo>
                <a:lnTo>
                  <a:pt x="220649" y="1111326"/>
                </a:lnTo>
                <a:lnTo>
                  <a:pt x="220649" y="610823"/>
                </a:lnTo>
                <a:lnTo>
                  <a:pt x="209401" y="599200"/>
                </a:lnTo>
                <a:lnTo>
                  <a:pt x="178077" y="589105"/>
                </a:lnTo>
                <a:lnTo>
                  <a:pt x="130313" y="581145"/>
                </a:lnTo>
                <a:lnTo>
                  <a:pt x="69742" y="575924"/>
                </a:lnTo>
                <a:lnTo>
                  <a:pt x="0" y="574049"/>
                </a:lnTo>
                <a:lnTo>
                  <a:pt x="69742" y="572175"/>
                </a:lnTo>
                <a:lnTo>
                  <a:pt x="130313" y="566954"/>
                </a:lnTo>
                <a:lnTo>
                  <a:pt x="178077" y="558994"/>
                </a:lnTo>
                <a:lnTo>
                  <a:pt x="220649" y="537276"/>
                </a:lnTo>
                <a:lnTo>
                  <a:pt x="220649" y="36773"/>
                </a:lnTo>
                <a:lnTo>
                  <a:pt x="231898" y="25150"/>
                </a:lnTo>
                <a:lnTo>
                  <a:pt x="263222" y="15055"/>
                </a:lnTo>
                <a:lnTo>
                  <a:pt x="310986" y="7095"/>
                </a:lnTo>
                <a:lnTo>
                  <a:pt x="371557" y="1874"/>
                </a:lnTo>
                <a:lnTo>
                  <a:pt x="441299" y="0"/>
                </a:lnTo>
              </a:path>
            </a:pathLst>
          </a:custGeom>
          <a:noFill/>
          <a:ln w="28550" cap="flat" cmpd="sng">
            <a:solidFill>
              <a:srgbClr val="000000"/>
            </a:solidFill>
            <a:prstDash val="solid"/>
            <a:round/>
            <a:headEnd type="none" w="sm" len="sm"/>
            <a:tailEnd type="none" w="sm" len="sm"/>
          </a:ln>
        </p:spPr>
        <p:txBody>
          <a:bodyPr spcFirstLastPara="1" wrap="square" lIns="0" tIns="0" rIns="0" bIns="0" anchor="t" anchorCtr="0">
            <a:no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ct val="0"/>
              </a:spcBef>
              <a:spcAft>
                <a:spcPct val="0"/>
              </a:spcAft>
              <a:buNone/>
            </a:pPr>
            <a:endParaRPr sz="1800">
              <a:solidFill>
                <a:schemeClr val="dk1"/>
              </a:solidFill>
              <a:latin typeface="Trebuchet MS"/>
              <a:ea typeface="Trebuchet MS"/>
              <a:cs typeface="Trebuchet MS"/>
              <a:sym typeface="Trebuchet M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6</a:t>
            </a:fld>
            <a:endParaRPr/>
          </a:p>
        </p:txBody>
      </p:sp>
      <p:graphicFrame>
        <p:nvGraphicFramePr>
          <p:cNvPr id="202" name="Google Shape;202;p25"/>
          <p:cNvGraphicFramePr>
            <a:graphicFrameLocks noGrp="1"/>
          </p:cNvGraphicFramePr>
          <p:nvPr/>
        </p:nvGraphicFramePr>
        <p:xfrm>
          <a:off x="495387" y="758422"/>
          <a:ext cx="7881600" cy="3913595"/>
        </p:xfrm>
        <a:graphic>
          <a:graphicData uri="http://schemas.openxmlformats.org/drawingml/2006/table">
            <a:tbl>
              <a:tblPr firstRow="1" bandRow="1">
                <a:noFill/>
                <a:tableStyleId>{AF90C554-7392-43A7-9447-D078FEF1A27E}</a:tableStyleId>
              </a:tblPr>
              <a:tblGrid>
                <a:gridCol w="1793875">
                  <a:extLst>
                    <a:ext uri="{9D8B030D-6E8A-4147-A177-3AD203B41FA5}">
                      <a16:colId xmlns:a16="http://schemas.microsoft.com/office/drawing/2014/main" val="20000"/>
                    </a:ext>
                  </a:extLst>
                </a:gridCol>
                <a:gridCol w="2701650">
                  <a:extLst>
                    <a:ext uri="{9D8B030D-6E8A-4147-A177-3AD203B41FA5}">
                      <a16:colId xmlns:a16="http://schemas.microsoft.com/office/drawing/2014/main" val="20001"/>
                    </a:ext>
                  </a:extLst>
                </a:gridCol>
                <a:gridCol w="3386075">
                  <a:extLst>
                    <a:ext uri="{9D8B030D-6E8A-4147-A177-3AD203B41FA5}">
                      <a16:colId xmlns:a16="http://schemas.microsoft.com/office/drawing/2014/main" val="20002"/>
                    </a:ext>
                  </a:extLst>
                </a:gridCol>
              </a:tblGrid>
              <a:tr h="873275">
                <a:tc>
                  <a:txBody>
                    <a:bodyPr/>
                    <a:lstStyle/>
                    <a:p>
                      <a:pPr marL="0" marR="0" lvl="0" indent="0" algn="ctr" rtl="0">
                        <a:lnSpc>
                          <a:spcPct val="119375"/>
                        </a:lnSpc>
                        <a:spcBef>
                          <a:spcPct val="0"/>
                        </a:spcBef>
                        <a:spcAft>
                          <a:spcPct val="0"/>
                        </a:spcAft>
                        <a:buNone/>
                      </a:pPr>
                      <a:r>
                        <a:rPr lang="en-US" sz="2400" b="1" u="none" strike="noStrike" cap="none">
                          <a:solidFill>
                            <a:srgbClr val="FF0000"/>
                          </a:solidFill>
                          <a:latin typeface="Times New Roman"/>
                          <a:ea typeface="Times New Roman"/>
                          <a:cs typeface="Times New Roman"/>
                          <a:sym typeface="Times New Roman"/>
                        </a:rPr>
                        <a:t>CSS</a:t>
                      </a:r>
                      <a:endParaRPr sz="2400" u="none" strike="noStrike" cap="none">
                        <a:latin typeface="Times New Roman"/>
                        <a:ea typeface="Times New Roman"/>
                        <a:cs typeface="Times New Roman"/>
                        <a:sym typeface="Times New Roman"/>
                      </a:endParaRPr>
                    </a:p>
                    <a:p>
                      <a:pPr marL="0" marR="0" lvl="0" indent="0" algn="ctr" rtl="0">
                        <a:lnSpc>
                          <a:spcPct val="119375"/>
                        </a:lnSpc>
                        <a:spcBef>
                          <a:spcPct val="0"/>
                        </a:spcBef>
                        <a:spcAft>
                          <a:spcPct val="0"/>
                        </a:spcAft>
                        <a:buNone/>
                      </a:pPr>
                      <a:r>
                        <a:rPr lang="en-US" sz="2400" b="1" u="none" strike="noStrike" cap="none">
                          <a:solidFill>
                            <a:srgbClr val="FF0000"/>
                          </a:solidFill>
                          <a:latin typeface="Times New Roman"/>
                          <a:ea typeface="Times New Roman"/>
                          <a:cs typeface="Times New Roman"/>
                          <a:sym typeface="Times New Roman"/>
                        </a:rPr>
                        <a:t>Selector</a:t>
                      </a:r>
                      <a:endParaRPr sz="2400" u="none" strike="noStrike" cap="none">
                        <a:latin typeface="Times New Roman"/>
                        <a:ea typeface="Times New Roman"/>
                        <a:cs typeface="Times New Roman"/>
                        <a:sym typeface="Times New Roman"/>
                      </a:endParaRPr>
                    </a:p>
                  </a:txBody>
                  <a:tcPr marL="0" marR="0" marT="952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ct val="0"/>
                        </a:spcBef>
                        <a:spcAft>
                          <a:spcPct val="0"/>
                        </a:spcAft>
                        <a:buNone/>
                      </a:pPr>
                      <a:r>
                        <a:rPr lang="en-US" sz="2400" b="1" u="none" strike="noStrike" cap="none">
                          <a:latin typeface="Times New Roman"/>
                          <a:ea typeface="Times New Roman"/>
                          <a:cs typeface="Times New Roman"/>
                          <a:sym typeface="Times New Roman"/>
                        </a:rPr>
                        <a:t>CSS</a:t>
                      </a:r>
                      <a:endParaRPr sz="2400" b="1" u="none" strike="noStrike" cap="none">
                        <a:latin typeface="Times New Roman"/>
                        <a:ea typeface="Times New Roman"/>
                        <a:cs typeface="Times New Roman"/>
                        <a:sym typeface="Times New Roman"/>
                      </a:endParaRPr>
                    </a:p>
                  </a:txBody>
                  <a:tcPr marL="0" marR="0" marT="2762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ct val="0"/>
                        </a:spcBef>
                        <a:spcAft>
                          <a:spcPct val="0"/>
                        </a:spcAft>
                        <a:buNone/>
                      </a:pPr>
                      <a:r>
                        <a:rPr lang="en-US" sz="2400" b="1" u="none" strike="noStrike" cap="none">
                          <a:latin typeface="Times New Roman"/>
                          <a:ea typeface="Times New Roman"/>
                          <a:cs typeface="Times New Roman"/>
                          <a:sym typeface="Times New Roman"/>
                        </a:rPr>
                        <a:t>HTML</a:t>
                      </a:r>
                      <a:endParaRPr sz="2400" b="1" u="none" strike="noStrike" cap="none">
                        <a:latin typeface="Times New Roman"/>
                        <a:ea typeface="Times New Roman"/>
                        <a:cs typeface="Times New Roman"/>
                        <a:sym typeface="Times New Roman"/>
                      </a:endParaRPr>
                    </a:p>
                  </a:txBody>
                  <a:tcPr marL="0" marR="0" marT="2762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7150">
                <a:tc>
                  <a:txBody>
                    <a:bodyPr/>
                    <a:lstStyle/>
                    <a:p>
                      <a:pPr marL="0" marR="0" lvl="0" indent="0" algn="ctr" rtl="0">
                        <a:lnSpc>
                          <a:spcPct val="100000"/>
                        </a:lnSpc>
                        <a:spcBef>
                          <a:spcPts val="5"/>
                        </a:spcBef>
                        <a:spcAft>
                          <a:spcPct val="0"/>
                        </a:spcAft>
                        <a:buNone/>
                      </a:pPr>
                      <a:r>
                        <a:rPr lang="en-US" sz="1600">
                          <a:latin typeface="Times New Roman"/>
                          <a:ea typeface="Times New Roman"/>
                          <a:cs typeface="Times New Roman"/>
                          <a:sym typeface="Times New Roman"/>
                        </a:rPr>
                        <a:t>    </a:t>
                      </a:r>
                      <a:r>
                        <a:rPr lang="en-US" sz="1600" u="none" strike="noStrike" cap="none">
                          <a:latin typeface="Times New Roman"/>
                          <a:ea typeface="Times New Roman"/>
                          <a:cs typeface="Times New Roman"/>
                          <a:sym typeface="Times New Roman"/>
                        </a:rPr>
                        <a:t>Tag name</a:t>
                      </a:r>
                      <a:endParaRPr sz="1600" u="none" strike="noStrike" cap="none">
                        <a:latin typeface="Times New Roman"/>
                        <a:ea typeface="Times New Roman"/>
                        <a:cs typeface="Times New Roman"/>
                        <a:sym typeface="Times New Roman"/>
                      </a:endParaRPr>
                    </a:p>
                  </a:txBody>
                  <a:tcPr marL="0" marR="0" marT="1130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marR="0" lvl="0" indent="0" algn="l" rtl="0">
                        <a:lnSpc>
                          <a:spcPct val="100000"/>
                        </a:lnSpc>
                        <a:spcBef>
                          <a:spcPct val="0"/>
                        </a:spcBef>
                        <a:spcAft>
                          <a:spcPct val="0"/>
                        </a:spcAft>
                        <a:buNone/>
                      </a:pPr>
                      <a:r>
                        <a:rPr lang="en-US" sz="1400" b="1" u="none" strike="noStrike" cap="none">
                          <a:solidFill>
                            <a:srgbClr val="A52A2A"/>
                          </a:solidFill>
                          <a:latin typeface="Times New Roman"/>
                          <a:ea typeface="Times New Roman"/>
                          <a:cs typeface="Times New Roman"/>
                          <a:sym typeface="Times New Roman"/>
                        </a:rPr>
                        <a:t>h1 </a:t>
                      </a:r>
                      <a:r>
                        <a:rPr lang="en-US" sz="1400" b="1" u="none" strike="noStrike" cap="none">
                          <a:solidFill>
                            <a:srgbClr val="1F4899"/>
                          </a:solidFill>
                          <a:latin typeface="Times New Roman"/>
                          <a:ea typeface="Times New Roman"/>
                          <a:cs typeface="Times New Roman"/>
                          <a:sym typeface="Times New Roman"/>
                        </a:rPr>
                        <a:t>{</a:t>
                      </a:r>
                      <a:r>
                        <a:rPr lang="en-US" sz="1400" b="1" u="none" strike="noStrike" cap="none">
                          <a:solidFill>
                            <a:srgbClr val="FF0000"/>
                          </a:solidFill>
                          <a:latin typeface="Times New Roman"/>
                          <a:ea typeface="Times New Roman"/>
                          <a:cs typeface="Times New Roman"/>
                          <a:sym typeface="Times New Roman"/>
                        </a:rPr>
                        <a:t>color</a:t>
                      </a:r>
                      <a:r>
                        <a:rPr lang="en-US" sz="1400" b="1" u="none" strike="noStrike" cap="none">
                          <a:solidFill>
                            <a:srgbClr val="1F4899"/>
                          </a:solidFill>
                          <a:latin typeface="Times New Roman"/>
                          <a:ea typeface="Times New Roman"/>
                          <a:cs typeface="Times New Roman"/>
                          <a:sym typeface="Times New Roman"/>
                        </a:rPr>
                        <a:t>: </a:t>
                      </a:r>
                      <a:r>
                        <a:rPr lang="en-US" sz="1400" b="1" u="none" strike="noStrike" cap="none">
                          <a:solidFill>
                            <a:srgbClr val="0000CD"/>
                          </a:solidFill>
                          <a:latin typeface="Times New Roman"/>
                          <a:ea typeface="Times New Roman"/>
                          <a:cs typeface="Times New Roman"/>
                          <a:sym typeface="Times New Roman"/>
                        </a:rPr>
                        <a:t>red</a:t>
                      </a:r>
                      <a:r>
                        <a:rPr lang="en-US" sz="1400" b="1" u="none" strike="noStrike" cap="none">
                          <a:solidFill>
                            <a:srgbClr val="1F4899"/>
                          </a:solidFill>
                          <a:latin typeface="Times New Roman"/>
                          <a:ea typeface="Times New Roman"/>
                          <a:cs typeface="Times New Roman"/>
                          <a:sym typeface="Times New Roman"/>
                        </a:rPr>
                        <a:t>;}</a:t>
                      </a:r>
                      <a:endParaRPr sz="1400" u="none" strike="noStrike" cap="none">
                        <a:latin typeface="Times New Roman"/>
                        <a:ea typeface="Times New Roman"/>
                        <a:cs typeface="Times New Roman"/>
                        <a:sym typeface="Times New Roman"/>
                      </a:endParaRPr>
                    </a:p>
                  </a:txBody>
                  <a:tcPr marL="0" marR="0" marT="1003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ct val="0"/>
                        </a:spcBef>
                        <a:spcAft>
                          <a:spcPct val="0"/>
                        </a:spcAft>
                        <a:buNone/>
                      </a:pPr>
                      <a:r>
                        <a:rPr lang="en-US" b="1">
                          <a:solidFill>
                            <a:srgbClr val="0B590B"/>
                          </a:solidFill>
                          <a:latin typeface="Times New Roman"/>
                          <a:ea typeface="Times New Roman"/>
                          <a:cs typeface="Times New Roman"/>
                          <a:sym typeface="Times New Roman"/>
                        </a:rPr>
                        <a:t> </a:t>
                      </a:r>
                      <a:r>
                        <a:rPr lang="en-US" sz="1400" b="1" u="none" strike="noStrike" cap="none">
                          <a:solidFill>
                            <a:srgbClr val="0B590B"/>
                          </a:solidFill>
                          <a:latin typeface="Times New Roman"/>
                          <a:ea typeface="Times New Roman"/>
                          <a:cs typeface="Times New Roman"/>
                          <a:sym typeface="Times New Roman"/>
                        </a:rPr>
                        <a:t>&lt;h1&gt;Today’s Specials&lt;/h1&gt;</a:t>
                      </a:r>
                      <a:endParaRPr sz="1400" u="none" strike="noStrike" cap="none">
                        <a:latin typeface="Times New Roman"/>
                        <a:ea typeface="Times New Roman"/>
                        <a:cs typeface="Times New Roman"/>
                        <a:sym typeface="Times New Roman"/>
                      </a:endParaRPr>
                    </a:p>
                  </a:txBody>
                  <a:tcPr marL="0" marR="0" marT="387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21125">
                <a:tc>
                  <a:txBody>
                    <a:bodyPr/>
                    <a:lstStyle/>
                    <a:p>
                      <a:pPr marL="0" marR="0" lvl="0" indent="0" algn="ctr" rtl="0">
                        <a:lnSpc>
                          <a:spcPct val="100000"/>
                        </a:lnSpc>
                        <a:spcBef>
                          <a:spcPts val="5"/>
                        </a:spcBef>
                        <a:spcAft>
                          <a:spcPct val="0"/>
                        </a:spcAft>
                        <a:buNone/>
                      </a:pPr>
                      <a:r>
                        <a:rPr lang="en-US" sz="1600" u="none" strike="noStrike" cap="none">
                          <a:latin typeface="Times New Roman"/>
                          <a:ea typeface="Times New Roman"/>
                          <a:cs typeface="Times New Roman"/>
                          <a:sym typeface="Times New Roman"/>
                        </a:rPr>
                        <a:t>Class attribute</a:t>
                      </a:r>
                      <a:endParaRPr sz="1600" u="none" strike="noStrike" cap="none">
                        <a:latin typeface="Times New Roman"/>
                        <a:ea typeface="Times New Roman"/>
                        <a:cs typeface="Times New Roman"/>
                        <a:sym typeface="Times New Roman"/>
                      </a:endParaRPr>
                    </a:p>
                  </a:txBody>
                  <a:tcPr marL="0" marR="0" marT="113025" marB="0">
                    <a:lnL w="9525" cap="flat" cmpd="sng">
                      <a:solidFill>
                        <a:srgbClr val="9E9E9E"/>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marR="0" lvl="0" indent="0" algn="l" rtl="0">
                        <a:lnSpc>
                          <a:spcPct val="100000"/>
                        </a:lnSpc>
                        <a:spcBef>
                          <a:spcPct val="0"/>
                        </a:spcBef>
                        <a:spcAft>
                          <a:spcPct val="0"/>
                        </a:spcAft>
                        <a:buNone/>
                      </a:pPr>
                      <a:r>
                        <a:rPr lang="en-US" sz="1400" b="1" u="none" strike="noStrike" cap="none">
                          <a:solidFill>
                            <a:srgbClr val="A52A2A"/>
                          </a:solidFill>
                          <a:latin typeface="Times New Roman"/>
                          <a:ea typeface="Times New Roman"/>
                          <a:cs typeface="Times New Roman"/>
                          <a:sym typeface="Times New Roman"/>
                        </a:rPr>
                        <a:t>.large </a:t>
                      </a:r>
                      <a:r>
                        <a:rPr lang="en-US" sz="1400" b="1" u="none" strike="noStrike" cap="none">
                          <a:solidFill>
                            <a:srgbClr val="1F4899"/>
                          </a:solidFill>
                          <a:latin typeface="Times New Roman"/>
                          <a:ea typeface="Times New Roman"/>
                          <a:cs typeface="Times New Roman"/>
                          <a:sym typeface="Times New Roman"/>
                        </a:rPr>
                        <a:t>{</a:t>
                      </a:r>
                      <a:r>
                        <a:rPr lang="en-US" sz="1400" b="1" u="none" strike="noStrike" cap="none">
                          <a:solidFill>
                            <a:srgbClr val="FF0000"/>
                          </a:solidFill>
                          <a:latin typeface="Times New Roman"/>
                          <a:ea typeface="Times New Roman"/>
                          <a:cs typeface="Times New Roman"/>
                          <a:sym typeface="Times New Roman"/>
                        </a:rPr>
                        <a:t>font-size</a:t>
                      </a:r>
                      <a:r>
                        <a:rPr lang="en-US" sz="1400" b="1" u="none" strike="noStrike" cap="none">
                          <a:solidFill>
                            <a:srgbClr val="1F4899"/>
                          </a:solidFill>
                          <a:latin typeface="Times New Roman"/>
                          <a:ea typeface="Times New Roman"/>
                          <a:cs typeface="Times New Roman"/>
                          <a:sym typeface="Times New Roman"/>
                        </a:rPr>
                        <a:t>: </a:t>
                      </a:r>
                      <a:r>
                        <a:rPr lang="en-US" sz="1400" b="1" u="none" strike="noStrike" cap="none">
                          <a:solidFill>
                            <a:srgbClr val="0000CD"/>
                          </a:solidFill>
                          <a:latin typeface="Times New Roman"/>
                          <a:ea typeface="Times New Roman"/>
                          <a:cs typeface="Times New Roman"/>
                          <a:sym typeface="Times New Roman"/>
                        </a:rPr>
                        <a:t>16pt</a:t>
                      </a:r>
                      <a:r>
                        <a:rPr lang="en-US" sz="1400" b="1" u="none" strike="noStrike" cap="none">
                          <a:solidFill>
                            <a:srgbClr val="1F4899"/>
                          </a:solidFill>
                          <a:latin typeface="Times New Roman"/>
                          <a:ea typeface="Times New Roman"/>
                          <a:cs typeface="Times New Roman"/>
                          <a:sym typeface="Times New Roman"/>
                        </a:rPr>
                        <a:t>;}</a:t>
                      </a:r>
                      <a:endParaRPr sz="1400" u="none" strike="noStrike" cap="none">
                        <a:latin typeface="Times New Roman"/>
                        <a:ea typeface="Times New Roman"/>
                        <a:cs typeface="Times New Roman"/>
                        <a:sym typeface="Times New Roman"/>
                      </a:endParaRPr>
                    </a:p>
                  </a:txBody>
                  <a:tcPr marL="0" marR="0" marT="1003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ct val="0"/>
                        </a:spcBef>
                        <a:spcAft>
                          <a:spcPct val="0"/>
                        </a:spcAft>
                        <a:buNone/>
                      </a:pPr>
                      <a:r>
                        <a:rPr lang="en-US" b="1">
                          <a:solidFill>
                            <a:srgbClr val="0B590B"/>
                          </a:solidFill>
                          <a:latin typeface="Times New Roman"/>
                          <a:ea typeface="Times New Roman"/>
                          <a:cs typeface="Times New Roman"/>
                          <a:sym typeface="Times New Roman"/>
                        </a:rPr>
                        <a:t> </a:t>
                      </a:r>
                      <a:r>
                        <a:rPr lang="en-US" sz="1400" b="1" u="none" strike="noStrike" cap="none">
                          <a:solidFill>
                            <a:srgbClr val="0B590B"/>
                          </a:solidFill>
                          <a:latin typeface="Times New Roman"/>
                          <a:ea typeface="Times New Roman"/>
                          <a:cs typeface="Times New Roman"/>
                          <a:sym typeface="Times New Roman"/>
                        </a:rPr>
                        <a:t>&lt;p class="large"&gt;...</a:t>
                      </a:r>
                      <a:endParaRPr sz="1400" u="none" strike="noStrike" cap="none">
                        <a:latin typeface="Times New Roman"/>
                        <a:ea typeface="Times New Roman"/>
                        <a:cs typeface="Times New Roman"/>
                        <a:sym typeface="Times New Roman"/>
                      </a:endParaRPr>
                    </a:p>
                  </a:txBody>
                  <a:tcPr marL="0" marR="0" marT="3872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18150">
                <a:tc>
                  <a:txBody>
                    <a:bodyPr/>
                    <a:lstStyle/>
                    <a:p>
                      <a:pPr marL="0" marR="0" lvl="0" indent="0" algn="ctr" rtl="0">
                        <a:lnSpc>
                          <a:spcPct val="100000"/>
                        </a:lnSpc>
                        <a:spcBef>
                          <a:spcPct val="0"/>
                        </a:spcBef>
                        <a:spcAft>
                          <a:spcPct val="0"/>
                        </a:spcAft>
                        <a:buNone/>
                      </a:pPr>
                      <a:r>
                        <a:rPr lang="en-US" sz="1600" u="none" strike="noStrike" cap="none">
                          <a:latin typeface="Times New Roman"/>
                          <a:ea typeface="Times New Roman"/>
                          <a:cs typeface="Times New Roman"/>
                          <a:sym typeface="Times New Roman"/>
                        </a:rPr>
                        <a:t>Tag and Class</a:t>
                      </a:r>
                      <a:endParaRPr sz="1600" u="none" strike="noStrike" cap="none">
                        <a:latin typeface="Times New Roman"/>
                        <a:ea typeface="Times New Roman"/>
                        <a:cs typeface="Times New Roman"/>
                        <a:sym typeface="Times New Roman"/>
                      </a:endParaRPr>
                    </a:p>
                  </a:txBody>
                  <a:tcPr marL="0" marR="0" marT="12700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marR="0" lvl="0" indent="0" algn="l" rtl="0">
                        <a:lnSpc>
                          <a:spcPct val="100000"/>
                        </a:lnSpc>
                        <a:spcBef>
                          <a:spcPct val="0"/>
                        </a:spcBef>
                        <a:spcAft>
                          <a:spcPct val="0"/>
                        </a:spcAft>
                        <a:buNone/>
                      </a:pPr>
                      <a:r>
                        <a:rPr lang="en-US" sz="1400" b="1" u="none" strike="noStrike" cap="none">
                          <a:solidFill>
                            <a:srgbClr val="A52A2A"/>
                          </a:solidFill>
                          <a:latin typeface="Times New Roman"/>
                          <a:ea typeface="Times New Roman"/>
                          <a:cs typeface="Times New Roman"/>
                          <a:sym typeface="Times New Roman"/>
                        </a:rPr>
                        <a:t>p.large </a:t>
                      </a:r>
                      <a:r>
                        <a:rPr lang="en-US" sz="1400" b="1" u="none" strike="noStrike" cap="none">
                          <a:solidFill>
                            <a:srgbClr val="1F4899"/>
                          </a:solidFill>
                          <a:latin typeface="Times New Roman"/>
                          <a:ea typeface="Times New Roman"/>
                          <a:cs typeface="Times New Roman"/>
                          <a:sym typeface="Times New Roman"/>
                        </a:rPr>
                        <a:t>{...}</a:t>
                      </a:r>
                      <a:endParaRPr sz="1400" u="none" strike="noStrike" cap="none">
                        <a:latin typeface="Times New Roman"/>
                        <a:ea typeface="Times New Roman"/>
                        <a:cs typeface="Times New Roman"/>
                        <a:sym typeface="Times New Roman"/>
                      </a:endParaRPr>
                    </a:p>
                  </a:txBody>
                  <a:tcPr marL="0" marR="0" marT="12827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marR="0" lvl="0" indent="0" algn="l" rtl="0">
                        <a:lnSpc>
                          <a:spcPct val="100000"/>
                        </a:lnSpc>
                        <a:spcBef>
                          <a:spcPct val="0"/>
                        </a:spcBef>
                        <a:spcAft>
                          <a:spcPct val="0"/>
                        </a:spcAft>
                        <a:buNone/>
                      </a:pPr>
                      <a:r>
                        <a:rPr lang="en-US" sz="1400" b="1" u="none" strike="noStrike" cap="none">
                          <a:solidFill>
                            <a:srgbClr val="0B590B"/>
                          </a:solidFill>
                          <a:latin typeface="Times New Roman"/>
                          <a:ea typeface="Times New Roman"/>
                          <a:cs typeface="Times New Roman"/>
                          <a:sym typeface="Times New Roman"/>
                        </a:rPr>
                        <a:t>&lt;p class="large"&gt;...</a:t>
                      </a:r>
                      <a:endParaRPr sz="1400" u="none" strike="noStrike" cap="none">
                        <a:latin typeface="Times New Roman"/>
                        <a:ea typeface="Times New Roman"/>
                        <a:cs typeface="Times New Roman"/>
                        <a:sym typeface="Times New Roman"/>
                      </a:endParaRPr>
                    </a:p>
                  </a:txBody>
                  <a:tcPr marL="0" marR="0" marT="128275"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9400">
                <a:tc>
                  <a:txBody>
                    <a:bodyPr/>
                    <a:lstStyle/>
                    <a:p>
                      <a:pPr marL="0" marR="0" lvl="0" indent="0" algn="ctr" rtl="0">
                        <a:lnSpc>
                          <a:spcPct val="100000"/>
                        </a:lnSpc>
                        <a:spcBef>
                          <a:spcPct val="0"/>
                        </a:spcBef>
                        <a:spcAft>
                          <a:spcPct val="0"/>
                        </a:spcAft>
                        <a:buNone/>
                      </a:pPr>
                      <a:r>
                        <a:rPr lang="en-US" sz="1600" u="none" strike="noStrike" cap="none">
                          <a:latin typeface="Times New Roman"/>
                          <a:ea typeface="Times New Roman"/>
                          <a:cs typeface="Times New Roman"/>
                          <a:sym typeface="Times New Roman"/>
                        </a:rPr>
                        <a:t>Element id</a:t>
                      </a:r>
                      <a:endParaRPr sz="1600" u="none" strike="noStrike" cap="none">
                        <a:latin typeface="Times New Roman"/>
                        <a:ea typeface="Times New Roman"/>
                        <a:cs typeface="Times New Roman"/>
                        <a:sym typeface="Times New Roman"/>
                      </a:endParaRPr>
                    </a:p>
                  </a:txBody>
                  <a:tcPr marL="0" marR="0" marT="2076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marR="0" lvl="0" indent="0" algn="l" rtl="0">
                        <a:lnSpc>
                          <a:spcPct val="100000"/>
                        </a:lnSpc>
                        <a:spcBef>
                          <a:spcPct val="0"/>
                        </a:spcBef>
                        <a:spcAft>
                          <a:spcPct val="0"/>
                        </a:spcAft>
                        <a:buNone/>
                      </a:pPr>
                      <a:r>
                        <a:rPr lang="en-US" sz="1400" b="1" u="none" strike="noStrike" cap="none">
                          <a:solidFill>
                            <a:srgbClr val="A52A2A"/>
                          </a:solidFill>
                          <a:latin typeface="Times New Roman"/>
                          <a:ea typeface="Times New Roman"/>
                          <a:cs typeface="Times New Roman"/>
                          <a:sym typeface="Times New Roman"/>
                        </a:rPr>
                        <a:t>#p20 </a:t>
                      </a:r>
                      <a:r>
                        <a:rPr lang="en-US" sz="1400" b="1" u="none" strike="noStrike" cap="none">
                          <a:solidFill>
                            <a:srgbClr val="1F4899"/>
                          </a:solidFill>
                          <a:latin typeface="Times New Roman"/>
                          <a:ea typeface="Times New Roman"/>
                          <a:cs typeface="Times New Roman"/>
                          <a:sym typeface="Times New Roman"/>
                        </a:rPr>
                        <a:t>{</a:t>
                      </a:r>
                      <a:r>
                        <a:rPr lang="en-US" sz="1400" b="1" u="none" strike="noStrike" cap="none">
                          <a:solidFill>
                            <a:srgbClr val="FF0000"/>
                          </a:solidFill>
                          <a:latin typeface="Times New Roman"/>
                          <a:ea typeface="Times New Roman"/>
                          <a:cs typeface="Times New Roman"/>
                          <a:sym typeface="Times New Roman"/>
                        </a:rPr>
                        <a:t>font-weight</a:t>
                      </a:r>
                      <a:r>
                        <a:rPr lang="en-US" sz="1400" b="1" u="none" strike="noStrike" cap="none">
                          <a:solidFill>
                            <a:srgbClr val="1F4899"/>
                          </a:solidFill>
                          <a:latin typeface="Times New Roman"/>
                          <a:ea typeface="Times New Roman"/>
                          <a:cs typeface="Times New Roman"/>
                          <a:sym typeface="Times New Roman"/>
                        </a:rPr>
                        <a:t>: </a:t>
                      </a:r>
                      <a:r>
                        <a:rPr lang="en-US" sz="1400" b="1" u="none" strike="noStrike" cap="none">
                          <a:solidFill>
                            <a:srgbClr val="0000CD"/>
                          </a:solidFill>
                          <a:latin typeface="Times New Roman"/>
                          <a:ea typeface="Times New Roman"/>
                          <a:cs typeface="Times New Roman"/>
                          <a:sym typeface="Times New Roman"/>
                        </a:rPr>
                        <a:t>bold</a:t>
                      </a:r>
                      <a:r>
                        <a:rPr lang="en-US" sz="1400" b="1" u="none" strike="noStrike" cap="none">
                          <a:solidFill>
                            <a:srgbClr val="1F4899"/>
                          </a:solidFill>
                          <a:latin typeface="Times New Roman"/>
                          <a:ea typeface="Times New Roman"/>
                          <a:cs typeface="Times New Roman"/>
                          <a:sym typeface="Times New Roman"/>
                        </a:rPr>
                        <a:t>;}</a:t>
                      </a:r>
                      <a:endParaRPr sz="1400" u="none" strike="noStrike" cap="none">
                        <a:latin typeface="Times New Roman"/>
                        <a:ea typeface="Times New Roman"/>
                        <a:cs typeface="Times New Roman"/>
                        <a:sym typeface="Times New Roman"/>
                      </a:endParaRPr>
                    </a:p>
                  </a:txBody>
                  <a:tcPr marL="0" marR="0" marT="19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ct val="0"/>
                        </a:spcBef>
                        <a:spcAft>
                          <a:spcPct val="0"/>
                        </a:spcAft>
                        <a:buNone/>
                      </a:pPr>
                      <a:r>
                        <a:rPr lang="en-US">
                          <a:latin typeface="Times New Roman"/>
                          <a:ea typeface="Times New Roman"/>
                          <a:cs typeface="Times New Roman"/>
                          <a:sym typeface="Times New Roman"/>
                        </a:rPr>
                        <a:t>  </a:t>
                      </a:r>
                      <a:r>
                        <a:rPr lang="en-US" sz="1400" b="1" u="none" strike="noStrike" cap="none">
                          <a:solidFill>
                            <a:srgbClr val="0B590B"/>
                          </a:solidFill>
                          <a:latin typeface="Times New Roman"/>
                          <a:ea typeface="Times New Roman"/>
                          <a:cs typeface="Times New Roman"/>
                          <a:sym typeface="Times New Roman"/>
                        </a:rPr>
                        <a:t>&lt;p id="p20"&gt;...</a:t>
                      </a:r>
                      <a:endParaRPr sz="1400" u="none" strike="noStrike" cap="none">
                        <a:latin typeface="Times New Roman"/>
                        <a:ea typeface="Times New Roman"/>
                        <a:cs typeface="Times New Roman"/>
                        <a:sym typeface="Times New Roman"/>
                      </a:endParaRPr>
                    </a:p>
                  </a:txBody>
                  <a:tcPr marL="0" marR="0" marT="1333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99400">
                <a:tc>
                  <a:txBody>
                    <a:bodyPr/>
                    <a:lstStyle/>
                    <a:p>
                      <a:pPr marL="0" lvl="0" indent="0" algn="ctr" rtl="0">
                        <a:spcBef>
                          <a:spcPct val="0"/>
                        </a:spcBef>
                        <a:spcAft>
                          <a:spcPct val="0"/>
                        </a:spcAft>
                        <a:buNone/>
                      </a:pPr>
                      <a:r>
                        <a:rPr lang="en-US" sz="1600">
                          <a:latin typeface="Times New Roman"/>
                          <a:ea typeface="Times New Roman"/>
                          <a:cs typeface="Times New Roman"/>
                          <a:sym typeface="Times New Roman"/>
                        </a:rPr>
                        <a:t>Hover</a:t>
                      </a:r>
                      <a:endParaRPr sz="1600">
                        <a:latin typeface="Times New Roman"/>
                        <a:ea typeface="Times New Roman"/>
                        <a:cs typeface="Times New Roman"/>
                        <a:sym typeface="Times New Roman"/>
                      </a:endParaRPr>
                    </a:p>
                    <a:p>
                      <a:pPr marL="0" lvl="0" indent="0" algn="ctr" rtl="0">
                        <a:spcBef>
                          <a:spcPct val="0"/>
                        </a:spcBef>
                        <a:spcAft>
                          <a:spcPct val="0"/>
                        </a:spcAft>
                        <a:buClr>
                          <a:schemeClr val="dk1"/>
                        </a:buClr>
                        <a:buFont typeface="Arial"/>
                        <a:buNone/>
                      </a:pPr>
                      <a:r>
                        <a:rPr lang="en-US" sz="1600">
                          <a:latin typeface="Times New Roman"/>
                          <a:ea typeface="Times New Roman"/>
                          <a:cs typeface="Times New Roman"/>
                          <a:sym typeface="Times New Roman"/>
                        </a:rPr>
                        <a:t>(pseudo selector)</a:t>
                      </a:r>
                      <a:endParaRPr sz="1600">
                        <a:latin typeface="Times New Roman"/>
                        <a:ea typeface="Times New Roman"/>
                        <a:cs typeface="Times New Roman"/>
                        <a:sym typeface="Times New Roman"/>
                      </a:endParaRPr>
                    </a:p>
                  </a:txBody>
                  <a:tcPr marL="0" marR="0" marT="2076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85725" lvl="0" indent="0" algn="l" rtl="0">
                        <a:spcBef>
                          <a:spcPct val="0"/>
                        </a:spcBef>
                        <a:spcAft>
                          <a:spcPct val="0"/>
                        </a:spcAft>
                        <a:buClr>
                          <a:schemeClr val="dk1"/>
                        </a:buClr>
                        <a:buFont typeface="Arial"/>
                        <a:buNone/>
                      </a:pPr>
                      <a:r>
                        <a:rPr lang="en-US" b="1">
                          <a:solidFill>
                            <a:srgbClr val="A52A2A"/>
                          </a:solidFill>
                          <a:latin typeface="Times New Roman"/>
                          <a:ea typeface="Times New Roman"/>
                          <a:cs typeface="Times New Roman"/>
                          <a:sym typeface="Times New Roman"/>
                        </a:rPr>
                        <a:t>p:hover </a:t>
                      </a:r>
                      <a:r>
                        <a:rPr lang="en-US" b="1">
                          <a:solidFill>
                            <a:srgbClr val="1F4899"/>
                          </a:solidFill>
                          <a:latin typeface="Times New Roman"/>
                          <a:ea typeface="Times New Roman"/>
                          <a:cs typeface="Times New Roman"/>
                          <a:sym typeface="Times New Roman"/>
                        </a:rPr>
                        <a:t>{</a:t>
                      </a:r>
                      <a:r>
                        <a:rPr lang="en-US" b="1">
                          <a:solidFill>
                            <a:srgbClr val="FF0000"/>
                          </a:solidFill>
                          <a:latin typeface="Times New Roman"/>
                          <a:ea typeface="Times New Roman"/>
                          <a:cs typeface="Times New Roman"/>
                          <a:sym typeface="Times New Roman"/>
                        </a:rPr>
                        <a:t>background-color</a:t>
                      </a:r>
                      <a:r>
                        <a:rPr lang="en-US" b="1">
                          <a:solidFill>
                            <a:srgbClr val="1F4899"/>
                          </a:solidFill>
                          <a:latin typeface="Times New Roman"/>
                          <a:ea typeface="Times New Roman"/>
                          <a:cs typeface="Times New Roman"/>
                          <a:sym typeface="Times New Roman"/>
                        </a:rPr>
                        <a:t>:blue};</a:t>
                      </a:r>
                      <a:endParaRPr sz="1400" b="1" u="none" strike="noStrike" cap="none">
                        <a:solidFill>
                          <a:srgbClr val="A52A2A"/>
                        </a:solidFill>
                        <a:latin typeface="Times New Roman"/>
                        <a:ea typeface="Times New Roman"/>
                        <a:cs typeface="Times New Roman"/>
                        <a:sym typeface="Times New Roman"/>
                      </a:endParaRPr>
                    </a:p>
                  </a:txBody>
                  <a:tcPr marL="0" marR="0" marT="19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ct val="0"/>
                        </a:spcBef>
                        <a:spcAft>
                          <a:spcPct val="0"/>
                        </a:spcAft>
                        <a:buClr>
                          <a:schemeClr val="dk1"/>
                        </a:buClr>
                        <a:buFont typeface="Arial"/>
                        <a:buNone/>
                      </a:pPr>
                      <a:r>
                        <a:rPr lang="en-US" b="1">
                          <a:solidFill>
                            <a:srgbClr val="0B590B"/>
                          </a:solidFill>
                          <a:latin typeface="Times New Roman"/>
                          <a:ea typeface="Times New Roman"/>
                          <a:cs typeface="Times New Roman"/>
                          <a:sym typeface="Times New Roman"/>
                        </a:rPr>
                        <a:t> &lt;p&gt;...</a:t>
                      </a:r>
                      <a:endParaRPr>
                        <a:latin typeface="Times New Roman"/>
                        <a:ea typeface="Times New Roman"/>
                        <a:cs typeface="Times New Roman"/>
                        <a:sym typeface="Times New Roman"/>
                      </a:endParaRPr>
                    </a:p>
                    <a:p>
                      <a:pPr marL="0" marR="0" lvl="0" indent="0" algn="l" rtl="0">
                        <a:lnSpc>
                          <a:spcPct val="100000"/>
                        </a:lnSpc>
                        <a:spcBef>
                          <a:spcPct val="0"/>
                        </a:spcBef>
                        <a:spcAft>
                          <a:spcPct val="0"/>
                        </a:spcAft>
                        <a:buNone/>
                      </a:pPr>
                      <a:endParaRPr>
                        <a:latin typeface="Times New Roman"/>
                        <a:ea typeface="Times New Roman"/>
                        <a:cs typeface="Times New Roman"/>
                        <a:sym typeface="Times New Roman"/>
                      </a:endParaRPr>
                    </a:p>
                  </a:txBody>
                  <a:tcPr marL="0" marR="0" marT="1333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title"/>
          </p:nvPr>
        </p:nvSpPr>
        <p:spPr>
          <a:xfrm>
            <a:off x="533400" y="532450"/>
            <a:ext cx="6571200" cy="5301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CSS Properties</a:t>
            </a:r>
            <a:endParaRPr/>
          </a:p>
        </p:txBody>
      </p:sp>
      <p:sp>
        <p:nvSpPr>
          <p:cNvPr id="208" name="Google Shape;208;p26"/>
          <p:cNvSpPr txBox="1">
            <a:spLocks noGrp="1"/>
          </p:cNvSpPr>
          <p:nvPr>
            <p:ph type="ftr" idx="11"/>
          </p:nvPr>
        </p:nvSpPr>
        <p:spPr>
          <a:xfrm>
            <a:off x="508001" y="4531022"/>
            <a:ext cx="4723200" cy="273900"/>
          </a:xfrm>
          <a:prstGeom prst="rect">
            <a:avLst/>
          </a:prstGeom>
          <a:noFill/>
          <a:ln>
            <a:noFill/>
          </a:ln>
        </p:spPr>
        <p:txBody>
          <a:bodyPr spcFirstLastPara="1" wrap="square" lIns="0" tIns="625" rIns="0" bIns="0" anchor="ctr" anchorCtr="0">
            <a:spAutoFit/>
          </a:bodyPr>
          <a:lstStyle/>
          <a:p>
            <a:pPr marL="12700" lvl="0" indent="0" algn="l" rtl="0">
              <a:lnSpc>
                <a:spcPct val="100000"/>
              </a:lnSpc>
              <a:spcBef>
                <a:spcPct val="0"/>
              </a:spcBef>
              <a:spcAft>
                <a:spcPct val="0"/>
              </a:spcAft>
              <a:buNone/>
            </a:pPr>
            <a:r>
              <a:rPr lang="en-US"/>
              <a:t>CS142 Lecture Notes - CSS</a:t>
            </a:r>
            <a:endParaRPr/>
          </a:p>
        </p:txBody>
      </p:sp>
      <p:sp>
        <p:nvSpPr>
          <p:cNvPr id="209" name="Google Shape;209;p26"/>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7</a:t>
            </a:fld>
            <a:endParaRPr/>
          </a:p>
        </p:txBody>
      </p:sp>
      <p:sp>
        <p:nvSpPr>
          <p:cNvPr id="210" name="Google Shape;210;p26"/>
          <p:cNvSpPr txBox="1"/>
          <p:nvPr/>
        </p:nvSpPr>
        <p:spPr>
          <a:xfrm>
            <a:off x="437560" y="1123950"/>
            <a:ext cx="7173600" cy="2474100"/>
          </a:xfrm>
          <a:prstGeom prst="rect">
            <a:avLst/>
          </a:prstGeom>
          <a:noFill/>
          <a:ln>
            <a:noFill/>
          </a:ln>
        </p:spPr>
        <p:txBody>
          <a:bodyPr spcFirstLastPara="1" wrap="square" lIns="0" tIns="12700" rIns="0" bIns="0" anchor="t" anchorCtr="0">
            <a:spAutoFit/>
          </a:bodyPr>
          <a:lstStyle>
            <a:defPPr marR="0" lvl="0" algn="l" rtl="0">
              <a:lnSpc>
                <a:spcPct val="100000"/>
              </a:lnSpc>
              <a:spcBef>
                <a:spcPct val="0"/>
              </a:spcBef>
              <a:spcAft>
                <a:spcPct val="0"/>
              </a:spcAft>
            </a:defPPr>
            <a:lvl1pPr marR="0" lvl="0"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ct val="0"/>
              </a:spcBef>
              <a:spcAft>
                <a:spcPct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0" lvl="0" indent="0" algn="l" rtl="0">
              <a:lnSpc>
                <a:spcPct val="100000"/>
              </a:lnSpc>
              <a:spcBef>
                <a:spcPct val="0"/>
              </a:spcBef>
              <a:spcAft>
                <a:spcPct val="0"/>
              </a:spcAft>
              <a:buNone/>
            </a:pPr>
            <a:r>
              <a:rPr lang="en-US" sz="1600">
                <a:solidFill>
                  <a:schemeClr val="dk1"/>
                </a:solidFill>
                <a:latin typeface="Times New Roman"/>
                <a:ea typeface="Times New Roman"/>
                <a:cs typeface="Times New Roman"/>
                <a:sym typeface="Times New Roman"/>
              </a:rPr>
              <a:t>Control many style properties of an element:</a:t>
            </a: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ts val="1889"/>
              </a:spcBef>
              <a:spcAft>
                <a:spcPct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Coloring</a:t>
            </a: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ts val="315"/>
              </a:spcBef>
              <a:spcAft>
                <a:spcPct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Size</a:t>
            </a: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ts val="315"/>
              </a:spcBef>
              <a:spcAft>
                <a:spcPct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Position</a:t>
            </a: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ts val="315"/>
              </a:spcBef>
              <a:spcAft>
                <a:spcPct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Visibility</a:t>
            </a: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ts val="315"/>
              </a:spcBef>
              <a:spcAft>
                <a:spcPct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Many more: (e.g. p: { text-decoration: line-through; })</a:t>
            </a:r>
            <a:endParaRPr sz="1600">
              <a:solidFill>
                <a:schemeClr val="dk1"/>
              </a:solidFill>
              <a:latin typeface="Times New Roman"/>
              <a:ea typeface="Times New Roman"/>
              <a:cs typeface="Times New Roman"/>
              <a:sym typeface="Times New Roman"/>
            </a:endParaRPr>
          </a:p>
          <a:p>
            <a:pPr marL="0" marR="0" lvl="0" indent="0" algn="l" rtl="0">
              <a:lnSpc>
                <a:spcPct val="100000"/>
              </a:lnSpc>
              <a:spcBef>
                <a:spcPts val="680"/>
              </a:spcBef>
              <a:spcAft>
                <a:spcPct val="0"/>
              </a:spcAft>
              <a:buClr>
                <a:srgbClr val="595959"/>
              </a:buClr>
              <a:buSzPts val="1800"/>
              <a:buFont typeface="Arial"/>
              <a:buNone/>
            </a:pPr>
            <a:endParaRPr sz="1600">
              <a:solidFill>
                <a:schemeClr val="dk1"/>
              </a:solidFill>
              <a:latin typeface="Times New Roman"/>
              <a:ea typeface="Times New Roman"/>
              <a:cs typeface="Times New Roman"/>
              <a:sym typeface="Times New Roman"/>
            </a:endParaRPr>
          </a:p>
          <a:p>
            <a:pPr marL="469265" marR="0" lvl="0" indent="-353695" algn="l" rtl="0">
              <a:lnSpc>
                <a:spcPct val="100000"/>
              </a:lnSpc>
              <a:spcBef>
                <a:spcPct val="0"/>
              </a:spcBef>
              <a:spcAft>
                <a:spcPct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Also used in animation</a:t>
            </a:r>
            <a:endParaRPr sz="1600">
              <a:solidFill>
                <a:schemeClr val="dk1"/>
              </a:solidFill>
              <a:latin typeface="Times New Roman"/>
              <a:ea typeface="Times New Roman"/>
              <a:cs typeface="Times New Roman"/>
              <a:sym typeface="Times New Roman"/>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925222" y="240752"/>
            <a:ext cx="6571200" cy="428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ct val="0"/>
              </a:spcBef>
              <a:spcAft>
                <a:spcPct val="0"/>
              </a:spcAft>
              <a:buClr>
                <a:schemeClr val="accent1"/>
              </a:buClr>
              <a:buSzPts val="2700"/>
              <a:buFont typeface="Trebuchet MS"/>
              <a:buNone/>
            </a:pPr>
            <a:r>
              <a:rPr lang="en-US"/>
              <a:t>CSS Box Model</a:t>
            </a:r>
            <a:endParaRPr/>
          </a:p>
        </p:txBody>
      </p:sp>
      <p:sp>
        <p:nvSpPr>
          <p:cNvPr id="216" name="Google Shape;216;p27"/>
          <p:cNvSpPr txBox="1">
            <a:spLocks noGrp="1"/>
          </p:cNvSpPr>
          <p:nvPr>
            <p:ph type="sldNum" idx="12"/>
          </p:nvPr>
        </p:nvSpPr>
        <p:spPr>
          <a:xfrm>
            <a:off x="6442998" y="4616224"/>
            <a:ext cx="512400" cy="103495"/>
          </a:xfrm>
          <a:prstGeom prst="rect">
            <a:avLst/>
          </a:prstGeom>
          <a:noFill/>
          <a:ln>
            <a:noFill/>
          </a:ln>
        </p:spPr>
        <p:txBody>
          <a:bodyPr spcFirstLastPara="1" wrap="square" lIns="0" tIns="625" rIns="0" bIns="0" anchor="ctr" anchorCtr="0">
            <a:spAutoFit/>
          </a:bodyPr>
          <a:lstStyle/>
          <a:p>
            <a:pPr marL="38100" lvl="0" indent="0" algn="r" rtl="0">
              <a:lnSpc>
                <a:spcPct val="100000"/>
              </a:lnSpc>
              <a:spcBef>
                <a:spcPct val="0"/>
              </a:spcBef>
              <a:spcAft>
                <a:spcPct val="0"/>
              </a:spcAft>
              <a:buNone/>
            </a:pPr>
            <a:fld id="{00000000-1234-1234-1234-123412341234}" type="slidenum">
              <a:rPr lang="en-US"/>
              <a:t>8</a:t>
            </a:fld>
            <a:endParaRPr/>
          </a:p>
        </p:txBody>
      </p:sp>
      <p:pic>
        <p:nvPicPr>
          <p:cNvPr id="217" name="Google Shape;217;p27"/>
          <p:cNvPicPr preferRelativeResize="0"/>
          <p:nvPr/>
        </p:nvPicPr>
        <p:blipFill>
          <a:blip r:embed="rId3">
            <a:alphaModFix/>
          </a:blip>
          <a:srcRect l="10057" t="9729" r="9225" b="19045"/>
          <a:stretch>
            <a:fillRect/>
          </a:stretch>
        </p:blipFill>
        <p:spPr>
          <a:xfrm>
            <a:off x="1016775" y="669150"/>
            <a:ext cx="5426227" cy="3471123"/>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508000" y="457200"/>
            <a:ext cx="6594900" cy="515100"/>
          </a:xfrm>
          <a:prstGeom prst="rect">
            <a:avLst/>
          </a:prstGeom>
        </p:spPr>
        <p:txBody>
          <a:bodyPr spcFirstLastPara="1" wrap="square" lIns="91425" tIns="45700" rIns="91425" bIns="45700" anchor="t" anchorCtr="0">
            <a:normAutofit/>
          </a:bodyPr>
          <a:lstStyle/>
          <a:p>
            <a:pPr marL="0" lvl="0" indent="0" algn="l" rtl="0">
              <a:spcBef>
                <a:spcPct val="0"/>
              </a:spcBef>
              <a:spcAft>
                <a:spcPct val="0"/>
              </a:spcAft>
              <a:buNone/>
            </a:pPr>
            <a:r>
              <a:rPr lang="en-US"/>
              <a:t>Properties regarding box-model in CSS:</a:t>
            </a:r>
            <a:endParaRPr/>
          </a:p>
        </p:txBody>
      </p:sp>
      <p:sp>
        <p:nvSpPr>
          <p:cNvPr id="223" name="Google Shape;223;p28"/>
          <p:cNvSpPr txBox="1">
            <a:spLocks noGrp="1"/>
          </p:cNvSpPr>
          <p:nvPr>
            <p:ph type="body" idx="1"/>
          </p:nvPr>
        </p:nvSpPr>
        <p:spPr>
          <a:xfrm>
            <a:off x="508000" y="1174626"/>
            <a:ext cx="6447600" cy="3114300"/>
          </a:xfrm>
          <a:prstGeom prst="rect">
            <a:avLst/>
          </a:prstGeom>
        </p:spPr>
        <p:txBody>
          <a:bodyPr spcFirstLastPara="1" wrap="square" lIns="91425" tIns="45700" rIns="91425" bIns="45700" anchor="t" anchorCtr="0">
            <a:noAutofit/>
          </a:bodyPr>
          <a:lstStyle/>
          <a:p>
            <a:pPr marL="0" lvl="0" indent="0" algn="l" rtl="0">
              <a:lnSpc>
                <a:spcPct val="90000"/>
              </a:lnSpc>
              <a:spcBef>
                <a:spcPts val="750"/>
              </a:spcBef>
              <a:spcAft>
                <a:spcPct val="0"/>
              </a:spcAft>
              <a:buNone/>
            </a:pPr>
            <a:r>
              <a:rPr lang="en-US" sz="1600" b="1">
                <a:latin typeface="Times New Roman"/>
                <a:ea typeface="Times New Roman"/>
                <a:cs typeface="Times New Roman"/>
                <a:sym typeface="Times New Roman"/>
              </a:rPr>
              <a:t>1. Content:</a:t>
            </a:r>
            <a:endParaRPr sz="1600" b="1">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a:latin typeface="Times New Roman"/>
                <a:ea typeface="Times New Roman"/>
                <a:cs typeface="Times New Roman"/>
                <a:sym typeface="Times New Roman"/>
              </a:rPr>
              <a:t>The content area where text, images, and other elements are placed.</a:t>
            </a:r>
            <a:endParaRPr sz="1600">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b="1">
                <a:latin typeface="Times New Roman"/>
                <a:ea typeface="Times New Roman"/>
                <a:cs typeface="Times New Roman"/>
                <a:sym typeface="Times New Roman"/>
              </a:rPr>
              <a:t>2. Padding:</a:t>
            </a:r>
            <a:endParaRPr sz="1600" b="1">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a:latin typeface="Times New Roman"/>
                <a:ea typeface="Times New Roman"/>
                <a:cs typeface="Times New Roman"/>
                <a:sym typeface="Times New Roman"/>
              </a:rPr>
              <a:t>The transparent area around the content, inside the border.</a:t>
            </a:r>
            <a:endParaRPr sz="1600">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b="1">
                <a:latin typeface="Times New Roman"/>
                <a:ea typeface="Times New Roman"/>
                <a:cs typeface="Times New Roman"/>
                <a:sym typeface="Times New Roman"/>
              </a:rPr>
              <a:t>3. Border:</a:t>
            </a:r>
            <a:endParaRPr sz="1600" b="1">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a:latin typeface="Times New Roman"/>
                <a:ea typeface="Times New Roman"/>
                <a:cs typeface="Times New Roman"/>
                <a:sym typeface="Times New Roman"/>
              </a:rPr>
              <a:t>The border around the padding and content.</a:t>
            </a:r>
            <a:endParaRPr sz="1600">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b="1">
                <a:latin typeface="Times New Roman"/>
                <a:ea typeface="Times New Roman"/>
                <a:cs typeface="Times New Roman"/>
                <a:sym typeface="Times New Roman"/>
              </a:rPr>
              <a:t>4. Margin:</a:t>
            </a:r>
            <a:endParaRPr sz="1600" b="1">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a:latin typeface="Times New Roman"/>
                <a:ea typeface="Times New Roman"/>
                <a:cs typeface="Times New Roman"/>
                <a:sym typeface="Times New Roman"/>
              </a:rPr>
              <a:t>The area outside the border, separating the element from other</a:t>
            </a:r>
            <a:endParaRPr sz="1600">
              <a:latin typeface="Times New Roman"/>
              <a:ea typeface="Times New Roman"/>
              <a:cs typeface="Times New Roman"/>
              <a:sym typeface="Times New Roman"/>
            </a:endParaRPr>
          </a:p>
          <a:p>
            <a:pPr marL="0" lvl="0" indent="0" algn="l" rtl="0">
              <a:lnSpc>
                <a:spcPct val="90000"/>
              </a:lnSpc>
              <a:spcBef>
                <a:spcPts val="750"/>
              </a:spcBef>
              <a:spcAft>
                <a:spcPct val="0"/>
              </a:spcAft>
              <a:buClr>
                <a:schemeClr val="dk1"/>
              </a:buClr>
              <a:buSzPts val="1100"/>
              <a:buFont typeface="Arial"/>
              <a:buNone/>
            </a:pPr>
            <a:r>
              <a:rPr lang="en-US" sz="1600">
                <a:latin typeface="Times New Roman"/>
                <a:ea typeface="Times New Roman"/>
                <a:cs typeface="Times New Roman"/>
                <a:sym typeface="Times New Roman"/>
              </a:rPr>
              <a:t>elements.</a:t>
            </a:r>
            <a:endParaRPr sz="1600">
              <a:latin typeface="Times New Roman"/>
              <a:ea typeface="Times New Roman"/>
              <a:cs typeface="Times New Roman"/>
              <a:sym typeface="Times New Roman"/>
            </a:endParaRPr>
          </a:p>
          <a:p>
            <a:pPr marL="0" lvl="0" indent="0" algn="l" rtl="0">
              <a:lnSpc>
                <a:spcPct val="90000"/>
              </a:lnSpc>
              <a:spcBef>
                <a:spcPts val="750"/>
              </a:spcBef>
              <a:spcAft>
                <a:spcPct val="0"/>
              </a:spcAft>
              <a:buNone/>
            </a:pPr>
            <a:endParaRPr sz="1600"/>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6.2.0.1012"/>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Trebuchet MS"/>
        <a:cs typeface="Arial"/>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Trebuchet MS"/>
        <a:cs typeface="Arial"/>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6.xml><?xml version="1.0" encoding="utf-8"?>
<a:theme xmlns:a="http://schemas.openxmlformats.org/drawingml/2006/main" name="Facet override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1937</Words>
  <Application>Microsoft Office PowerPoint</Application>
  <PresentationFormat>On-screen Show (16:9)</PresentationFormat>
  <Paragraphs>338</Paragraphs>
  <Slides>41</Slides>
  <Notes>39</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41</vt:i4>
      </vt:variant>
    </vt:vector>
  </HeadingPairs>
  <TitlesOfParts>
    <vt:vector size="57" baseType="lpstr">
      <vt:lpstr>Nunito</vt:lpstr>
      <vt:lpstr>Noto Sans Symbols</vt:lpstr>
      <vt:lpstr>Calibri</vt:lpstr>
      <vt:lpstr>Arial</vt:lpstr>
      <vt:lpstr>Roboto</vt:lpstr>
      <vt:lpstr>Calibri Light</vt:lpstr>
      <vt:lpstr>Verdana</vt:lpstr>
      <vt:lpstr>Wingdings 3</vt:lpstr>
      <vt:lpstr>Consolas</vt:lpstr>
      <vt:lpstr>Trebuchet MS</vt:lpstr>
      <vt:lpstr>Times New Roman</vt:lpstr>
      <vt:lpstr>Office Theme</vt:lpstr>
      <vt:lpstr>Office Theme</vt:lpstr>
      <vt:lpstr>Facet</vt:lpstr>
      <vt:lpstr>Facet</vt:lpstr>
      <vt:lpstr>Office Theme</vt:lpstr>
      <vt:lpstr>SHRI G.S. INSTITUTE OF TECHNOLOGY AND SCIENCE INDORE Department of Information Technology        Subject Name: Web Engineering  Subject Code: IT38504 Topic: Cascading Style Sheets (CSS)</vt:lpstr>
      <vt:lpstr>Introduction to CSS</vt:lpstr>
      <vt:lpstr>Types of CSS:</vt:lpstr>
      <vt:lpstr>PowerPoint Presentation</vt:lpstr>
      <vt:lpstr>Style sheet contain one or more CSS Rules</vt:lpstr>
      <vt:lpstr>PowerPoint Presentation</vt:lpstr>
      <vt:lpstr>CSS Properties</vt:lpstr>
      <vt:lpstr>CSS Box Model</vt:lpstr>
      <vt:lpstr>Properties regarding box-model in CSS:</vt:lpstr>
      <vt:lpstr>Some more common properties</vt:lpstr>
      <vt:lpstr>Element visibility control properties</vt:lpstr>
      <vt:lpstr>Flexbox </vt:lpstr>
      <vt:lpstr>Flexbox Elemnts:  </vt:lpstr>
      <vt:lpstr>Parent Element (Container)</vt:lpstr>
      <vt:lpstr>Flexbox Axes</vt:lpstr>
      <vt:lpstr>Flexbox Properties:</vt:lpstr>
      <vt:lpstr> column: same as row but top to bottom flex-direction: column;          column-reverse: same as row-reverse but bottom to top flex-direction: column-reverse;  </vt:lpstr>
      <vt:lpstr>2.Flex Wrap:</vt:lpstr>
      <vt:lpstr>3.flex-wrap: wrap-reverse; Specifies that the flexible items will wrap, if necessary, in reverse order        The flex-flow CSS shorthand property specifies the direction of a flex container, as well as its wrapping behavior.</vt:lpstr>
      <vt:lpstr>3.Justify Content</vt:lpstr>
      <vt:lpstr>3.justify-content: center; Items are positioned in the center of the container     4.justify-content: space-between; Items will have space between them    5.justify-content:space-around; Items will have space before, between, and after them   6.justify-content: space-evenly; Items will have equal space around them   7.justify-content: initial; Sets this property to its default value 8.justify-content: inherit; Inherits this property from its parent element.               </vt:lpstr>
      <vt:lpstr>4.Align Items</vt:lpstr>
      <vt:lpstr>3.align-items: end; Items are positioned at the end of the container        4.align-items: center; Items are positioned at the center of the container         5.align-items:initial; Sets this property to its default value  6.align-items: inherit; Inherits this property from its parent element. </vt:lpstr>
      <vt:lpstr>5.Order Property</vt:lpstr>
      <vt:lpstr>6.Shrink Property</vt:lpstr>
      <vt:lpstr>7.Grow Property</vt:lpstr>
      <vt:lpstr>Disadvantages of Flexbox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Animation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G.S. INSTITUTE OF TECHNOLOGY AND SCIENCE INDORE Department of Information Technology        Subject Name: Web Engineering  Subject Code: IT38504 Topic: Cascading Style Sheets (CSS)</dc:title>
  <cp:lastModifiedBy>Bhanu Raghuwanshi</cp:lastModifiedBy>
  <cp:revision>3</cp:revision>
  <cp:lastPrinted>2024-01-16T05:54:34Z</cp:lastPrinted>
  <dcterms:created xsi:type="dcterms:W3CDTF">2024-01-16T05:54:34Z</dcterms:created>
  <dcterms:modified xsi:type="dcterms:W3CDTF">2024-01-16T08:45:20Z</dcterms:modified>
</cp:coreProperties>
</file>