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62" r:id="rId6"/>
    <p:sldId id="261" r:id="rId7"/>
    <p:sldId id="257" r:id="rId8"/>
    <p:sldId id="259" r:id="rId9"/>
    <p:sldId id="260"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9598C-1ABA-43EC-8EC5-615575C9253E}" v="412" dt="2024-05-12T19:22:04.6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FEF6CC-494A-401A-9557-CF3AB2736FC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02C4FA9-FD25-4982-B483-E793525A8C7A}">
      <dgm:prSet/>
      <dgm:spPr/>
      <dgm:t>
        <a:bodyPr/>
        <a:lstStyle/>
        <a:p>
          <a:r>
            <a:rPr lang="en-GB"/>
            <a:t>Water pump – pumps out water when needed</a:t>
          </a:r>
          <a:endParaRPr lang="en-US"/>
        </a:p>
      </dgm:t>
    </dgm:pt>
    <dgm:pt modelId="{158D71A1-BCCD-4B94-B49F-0A82D6541E4A}" type="parTrans" cxnId="{3A2E8B21-DD3F-4B9A-81FB-7B5D83D8CB5F}">
      <dgm:prSet/>
      <dgm:spPr/>
      <dgm:t>
        <a:bodyPr/>
        <a:lstStyle/>
        <a:p>
          <a:endParaRPr lang="en-US"/>
        </a:p>
      </dgm:t>
    </dgm:pt>
    <dgm:pt modelId="{E36F3653-2424-4EE1-B7AB-87D642429D07}" type="sibTrans" cxnId="{3A2E8B21-DD3F-4B9A-81FB-7B5D83D8CB5F}">
      <dgm:prSet/>
      <dgm:spPr/>
      <dgm:t>
        <a:bodyPr/>
        <a:lstStyle/>
        <a:p>
          <a:endParaRPr lang="en-US"/>
        </a:p>
      </dgm:t>
    </dgm:pt>
    <dgm:pt modelId="{1920E5F3-0B84-4E18-9613-A0BE2072FCFD}">
      <dgm:prSet/>
      <dgm:spPr/>
      <dgm:t>
        <a:bodyPr/>
        <a:lstStyle/>
        <a:p>
          <a:r>
            <a:rPr lang="en-GB" dirty="0"/>
            <a:t>LED – help diagnose the water pump status</a:t>
          </a:r>
        </a:p>
        <a:p>
          <a:endParaRPr lang="en-GB" dirty="0"/>
        </a:p>
      </dgm:t>
    </dgm:pt>
    <dgm:pt modelId="{826CA493-3C1D-4119-9E00-57F64DA464CC}" type="parTrans" cxnId="{5124FF01-AA7D-4DB0-ACA1-9C6769A715D3}">
      <dgm:prSet/>
      <dgm:spPr/>
      <dgm:t>
        <a:bodyPr/>
        <a:lstStyle/>
        <a:p>
          <a:endParaRPr lang="en-US"/>
        </a:p>
      </dgm:t>
    </dgm:pt>
    <dgm:pt modelId="{94BEB746-84A2-4D29-ADD7-A3485E8BBCBF}" type="sibTrans" cxnId="{5124FF01-AA7D-4DB0-ACA1-9C6769A715D3}">
      <dgm:prSet/>
      <dgm:spPr/>
      <dgm:t>
        <a:bodyPr/>
        <a:lstStyle/>
        <a:p>
          <a:endParaRPr lang="en-US"/>
        </a:p>
      </dgm:t>
    </dgm:pt>
    <dgm:pt modelId="{5A7972C2-DB2E-4E4D-BCE3-663C843DE364}">
      <dgm:prSet/>
      <dgm:spPr/>
      <dgm:t>
        <a:bodyPr/>
        <a:lstStyle/>
        <a:p>
          <a:r>
            <a:rPr lang="en-GB" dirty="0"/>
            <a:t>Relay – use to control the water pump</a:t>
          </a:r>
          <a:endParaRPr lang="en-US" dirty="0"/>
        </a:p>
      </dgm:t>
    </dgm:pt>
    <dgm:pt modelId="{9EB7FDFB-8B2A-410B-97B8-D7A37EC98A16}" type="sibTrans" cxnId="{7389FDFC-84E5-48A4-944A-1D15C00056B3}">
      <dgm:prSet/>
      <dgm:spPr/>
      <dgm:t>
        <a:bodyPr/>
        <a:lstStyle/>
        <a:p>
          <a:endParaRPr lang="en-US"/>
        </a:p>
      </dgm:t>
    </dgm:pt>
    <dgm:pt modelId="{654772D0-58C2-45FF-8199-43E4EF38F139}" type="parTrans" cxnId="{7389FDFC-84E5-48A4-944A-1D15C00056B3}">
      <dgm:prSet/>
      <dgm:spPr/>
      <dgm:t>
        <a:bodyPr/>
        <a:lstStyle/>
        <a:p>
          <a:endParaRPr lang="en-US"/>
        </a:p>
      </dgm:t>
    </dgm:pt>
    <dgm:pt modelId="{AD110250-AA7E-4F7B-B632-53FF0C026534}">
      <dgm:prSet/>
      <dgm:spPr/>
      <dgm:t>
        <a:bodyPr/>
        <a:lstStyle/>
        <a:p>
          <a:r>
            <a:rPr lang="en-GB" dirty="0"/>
            <a:t>Button: for pressing to pour water manually</a:t>
          </a:r>
          <a:endParaRPr lang="en-US" dirty="0"/>
        </a:p>
      </dgm:t>
    </dgm:pt>
    <dgm:pt modelId="{7A439529-8303-4942-A4E6-4A8DABF632F8}" type="sibTrans" cxnId="{A2CE8B2C-62E4-4AD8-838C-CF5F1137300C}">
      <dgm:prSet/>
      <dgm:spPr/>
      <dgm:t>
        <a:bodyPr/>
        <a:lstStyle/>
        <a:p>
          <a:endParaRPr lang="en-US"/>
        </a:p>
      </dgm:t>
    </dgm:pt>
    <dgm:pt modelId="{BB62D285-D151-4F82-BD29-83ECE062B3B1}" type="parTrans" cxnId="{A2CE8B2C-62E4-4AD8-838C-CF5F1137300C}">
      <dgm:prSet/>
      <dgm:spPr/>
      <dgm:t>
        <a:bodyPr/>
        <a:lstStyle/>
        <a:p>
          <a:endParaRPr lang="en-US"/>
        </a:p>
      </dgm:t>
    </dgm:pt>
    <dgm:pt modelId="{97E2AE7C-461D-4773-89BC-48D1C513ADC4}">
      <dgm:prSet/>
      <dgm:spPr/>
      <dgm:t>
        <a:bodyPr/>
        <a:lstStyle/>
        <a:p>
          <a:r>
            <a:rPr lang="en-GB" dirty="0"/>
            <a:t>STM32F746NG and the GLCD: for running the code and the </a:t>
          </a:r>
          <a:r>
            <a:rPr lang="en-GB"/>
            <a:t>screen is used </a:t>
          </a:r>
          <a:r>
            <a:rPr lang="en-GB" dirty="0"/>
            <a:t>to indicate what is currently happening and to be interacted with</a:t>
          </a:r>
          <a:endParaRPr lang="en-US" dirty="0"/>
        </a:p>
      </dgm:t>
    </dgm:pt>
    <dgm:pt modelId="{31AF18C4-70F6-48AA-8421-D908F0FD4277}" type="sibTrans" cxnId="{204F1013-4DEA-4DCE-9997-545D5F1DCE09}">
      <dgm:prSet/>
      <dgm:spPr/>
      <dgm:t>
        <a:bodyPr/>
        <a:lstStyle/>
        <a:p>
          <a:endParaRPr lang="en-US"/>
        </a:p>
      </dgm:t>
    </dgm:pt>
    <dgm:pt modelId="{7B0E55A9-EAED-47A8-8EFC-24B570C06DEF}" type="parTrans" cxnId="{204F1013-4DEA-4DCE-9997-545D5F1DCE09}">
      <dgm:prSet/>
      <dgm:spPr/>
      <dgm:t>
        <a:bodyPr/>
        <a:lstStyle/>
        <a:p>
          <a:endParaRPr lang="en-US"/>
        </a:p>
      </dgm:t>
    </dgm:pt>
    <dgm:pt modelId="{58011B10-EF59-45A6-AE58-C2DC9E81C3B7}">
      <dgm:prSet/>
      <dgm:spPr/>
      <dgm:t>
        <a:bodyPr/>
        <a:lstStyle/>
        <a:p>
          <a:r>
            <a:rPr lang="en-GB" dirty="0"/>
            <a:t>Buzzer: use for alerting user that water level is adequate</a:t>
          </a:r>
          <a:endParaRPr lang="en-US" dirty="0"/>
        </a:p>
      </dgm:t>
    </dgm:pt>
    <dgm:pt modelId="{31E4DB11-89CC-4381-942B-644BB65BF231}" type="sibTrans" cxnId="{072197F9-E769-481A-B1E6-6E03C07D567B}">
      <dgm:prSet/>
      <dgm:spPr/>
      <dgm:t>
        <a:bodyPr/>
        <a:lstStyle/>
        <a:p>
          <a:endParaRPr lang="en-US"/>
        </a:p>
      </dgm:t>
    </dgm:pt>
    <dgm:pt modelId="{CF597ABC-B52A-4934-83F8-BA30643EFB5A}" type="parTrans" cxnId="{072197F9-E769-481A-B1E6-6E03C07D567B}">
      <dgm:prSet/>
      <dgm:spPr/>
      <dgm:t>
        <a:bodyPr/>
        <a:lstStyle/>
        <a:p>
          <a:endParaRPr lang="en-US"/>
        </a:p>
      </dgm:t>
    </dgm:pt>
    <dgm:pt modelId="{FA4B74A0-D24E-49AD-8E64-4343F305E847}">
      <dgm:prSet/>
      <dgm:spPr/>
      <dgm:t>
        <a:bodyPr/>
        <a:lstStyle/>
        <a:p>
          <a:r>
            <a:rPr lang="en-GB" dirty="0"/>
            <a:t>Water detector: inside the pipe that the plant will be place in, when the water level is adequate for the plant that alarm will be sou</a:t>
          </a:r>
          <a:endParaRPr lang="en-US" dirty="0"/>
        </a:p>
      </dgm:t>
    </dgm:pt>
    <dgm:pt modelId="{DF052FAE-FDEB-480A-9E40-2F263399457B}" type="sibTrans" cxnId="{73698DCE-D193-45A5-8688-D3BFD3BD8759}">
      <dgm:prSet/>
      <dgm:spPr/>
      <dgm:t>
        <a:bodyPr/>
        <a:lstStyle/>
        <a:p>
          <a:endParaRPr lang="en-US"/>
        </a:p>
      </dgm:t>
    </dgm:pt>
    <dgm:pt modelId="{CC165E2A-D82D-405E-856E-08D1EAC247BB}" type="parTrans" cxnId="{73698DCE-D193-45A5-8688-D3BFD3BD8759}">
      <dgm:prSet/>
      <dgm:spPr/>
      <dgm:t>
        <a:bodyPr/>
        <a:lstStyle/>
        <a:p>
          <a:endParaRPr lang="en-US"/>
        </a:p>
      </dgm:t>
    </dgm:pt>
    <dgm:pt modelId="{B7A928F4-0734-48E8-9873-845EC48647C5}" type="pres">
      <dgm:prSet presAssocID="{7BFEF6CC-494A-401A-9557-CF3AB2736FC5}" presName="vert0" presStyleCnt="0">
        <dgm:presLayoutVars>
          <dgm:dir/>
          <dgm:animOne val="branch"/>
          <dgm:animLvl val="lvl"/>
        </dgm:presLayoutVars>
      </dgm:prSet>
      <dgm:spPr/>
    </dgm:pt>
    <dgm:pt modelId="{173547B0-285B-4804-8C09-570D8A2B0FF9}" type="pres">
      <dgm:prSet presAssocID="{FA4B74A0-D24E-49AD-8E64-4343F305E847}" presName="thickLine" presStyleLbl="alignNode1" presStyleIdx="0" presStyleCnt="7"/>
      <dgm:spPr/>
    </dgm:pt>
    <dgm:pt modelId="{FE1FDAF9-09E4-497E-BF46-124610A245D5}" type="pres">
      <dgm:prSet presAssocID="{FA4B74A0-D24E-49AD-8E64-4343F305E847}" presName="horz1" presStyleCnt="0"/>
      <dgm:spPr/>
    </dgm:pt>
    <dgm:pt modelId="{07DEFEE0-F3A5-47FE-BF2E-F1F1873DBEE2}" type="pres">
      <dgm:prSet presAssocID="{FA4B74A0-D24E-49AD-8E64-4343F305E847}" presName="tx1" presStyleLbl="revTx" presStyleIdx="0" presStyleCnt="7"/>
      <dgm:spPr/>
    </dgm:pt>
    <dgm:pt modelId="{9C104714-3B21-4038-B285-46453F5D5BC8}" type="pres">
      <dgm:prSet presAssocID="{FA4B74A0-D24E-49AD-8E64-4343F305E847}" presName="vert1" presStyleCnt="0"/>
      <dgm:spPr/>
    </dgm:pt>
    <dgm:pt modelId="{29049610-7EEE-4D5A-95BB-EB0C9BE43101}" type="pres">
      <dgm:prSet presAssocID="{58011B10-EF59-45A6-AE58-C2DC9E81C3B7}" presName="thickLine" presStyleLbl="alignNode1" presStyleIdx="1" presStyleCnt="7"/>
      <dgm:spPr/>
    </dgm:pt>
    <dgm:pt modelId="{FE0B48F8-3905-4C68-8F54-7E11152954EE}" type="pres">
      <dgm:prSet presAssocID="{58011B10-EF59-45A6-AE58-C2DC9E81C3B7}" presName="horz1" presStyleCnt="0"/>
      <dgm:spPr/>
    </dgm:pt>
    <dgm:pt modelId="{03157959-8BA0-415E-AE79-E025EF94AFFA}" type="pres">
      <dgm:prSet presAssocID="{58011B10-EF59-45A6-AE58-C2DC9E81C3B7}" presName="tx1" presStyleLbl="revTx" presStyleIdx="1" presStyleCnt="7"/>
      <dgm:spPr/>
    </dgm:pt>
    <dgm:pt modelId="{AD7F126B-DFB5-4787-AC8A-35D1AD69EF4D}" type="pres">
      <dgm:prSet presAssocID="{58011B10-EF59-45A6-AE58-C2DC9E81C3B7}" presName="vert1" presStyleCnt="0"/>
      <dgm:spPr/>
    </dgm:pt>
    <dgm:pt modelId="{3C88300A-0A8B-4DBB-ABCD-E28D78434D5B}" type="pres">
      <dgm:prSet presAssocID="{97E2AE7C-461D-4773-89BC-48D1C513ADC4}" presName="thickLine" presStyleLbl="alignNode1" presStyleIdx="2" presStyleCnt="7"/>
      <dgm:spPr/>
    </dgm:pt>
    <dgm:pt modelId="{DFCB0B3C-BA02-4596-9278-5B7B746414E0}" type="pres">
      <dgm:prSet presAssocID="{97E2AE7C-461D-4773-89BC-48D1C513ADC4}" presName="horz1" presStyleCnt="0"/>
      <dgm:spPr/>
    </dgm:pt>
    <dgm:pt modelId="{B0B087F6-9FED-43B0-B6BF-74A37DAE8624}" type="pres">
      <dgm:prSet presAssocID="{97E2AE7C-461D-4773-89BC-48D1C513ADC4}" presName="tx1" presStyleLbl="revTx" presStyleIdx="2" presStyleCnt="7"/>
      <dgm:spPr/>
    </dgm:pt>
    <dgm:pt modelId="{866EFA2B-7A88-4C15-8A6D-8A160EA3474D}" type="pres">
      <dgm:prSet presAssocID="{97E2AE7C-461D-4773-89BC-48D1C513ADC4}" presName="vert1" presStyleCnt="0"/>
      <dgm:spPr/>
    </dgm:pt>
    <dgm:pt modelId="{5E614673-469B-4855-94B9-FE31E6C075EB}" type="pres">
      <dgm:prSet presAssocID="{AD110250-AA7E-4F7B-B632-53FF0C026534}" presName="thickLine" presStyleLbl="alignNode1" presStyleIdx="3" presStyleCnt="7"/>
      <dgm:spPr/>
    </dgm:pt>
    <dgm:pt modelId="{ADEA14DD-E847-414F-9E75-94EEE66F0076}" type="pres">
      <dgm:prSet presAssocID="{AD110250-AA7E-4F7B-B632-53FF0C026534}" presName="horz1" presStyleCnt="0"/>
      <dgm:spPr/>
    </dgm:pt>
    <dgm:pt modelId="{BDEC3AB2-821F-43DD-9933-38724365E78E}" type="pres">
      <dgm:prSet presAssocID="{AD110250-AA7E-4F7B-B632-53FF0C026534}" presName="tx1" presStyleLbl="revTx" presStyleIdx="3" presStyleCnt="7"/>
      <dgm:spPr/>
    </dgm:pt>
    <dgm:pt modelId="{3C719FDC-D44D-4EE8-A4EC-8E0066767CB2}" type="pres">
      <dgm:prSet presAssocID="{AD110250-AA7E-4F7B-B632-53FF0C026534}" presName="vert1" presStyleCnt="0"/>
      <dgm:spPr/>
    </dgm:pt>
    <dgm:pt modelId="{508C59B9-B5D8-4339-9436-60E9F42FA785}" type="pres">
      <dgm:prSet presAssocID="{5A7972C2-DB2E-4E4D-BCE3-663C843DE364}" presName="thickLine" presStyleLbl="alignNode1" presStyleIdx="4" presStyleCnt="7"/>
      <dgm:spPr/>
    </dgm:pt>
    <dgm:pt modelId="{C45FDDAE-B7C7-44D9-9BCA-1C4CB8334DAB}" type="pres">
      <dgm:prSet presAssocID="{5A7972C2-DB2E-4E4D-BCE3-663C843DE364}" presName="horz1" presStyleCnt="0"/>
      <dgm:spPr/>
    </dgm:pt>
    <dgm:pt modelId="{DE5C575C-A239-4650-9EDC-7E7533A7F6B3}" type="pres">
      <dgm:prSet presAssocID="{5A7972C2-DB2E-4E4D-BCE3-663C843DE364}" presName="tx1" presStyleLbl="revTx" presStyleIdx="4" presStyleCnt="7"/>
      <dgm:spPr/>
    </dgm:pt>
    <dgm:pt modelId="{660B6B26-B68D-4460-ABC5-BA9830E6B72F}" type="pres">
      <dgm:prSet presAssocID="{5A7972C2-DB2E-4E4D-BCE3-663C843DE364}" presName="vert1" presStyleCnt="0"/>
      <dgm:spPr/>
    </dgm:pt>
    <dgm:pt modelId="{3D73C5BB-6576-4AFE-8A3B-73F0937C718C}" type="pres">
      <dgm:prSet presAssocID="{A02C4FA9-FD25-4982-B483-E793525A8C7A}" presName="thickLine" presStyleLbl="alignNode1" presStyleIdx="5" presStyleCnt="7"/>
      <dgm:spPr/>
    </dgm:pt>
    <dgm:pt modelId="{E2F32EB6-C62E-4D5A-ACF0-5FCF2C5B5A7A}" type="pres">
      <dgm:prSet presAssocID="{A02C4FA9-FD25-4982-B483-E793525A8C7A}" presName="horz1" presStyleCnt="0"/>
      <dgm:spPr/>
    </dgm:pt>
    <dgm:pt modelId="{0992EEF8-9C93-497C-A774-22EAE5BD2C7D}" type="pres">
      <dgm:prSet presAssocID="{A02C4FA9-FD25-4982-B483-E793525A8C7A}" presName="tx1" presStyleLbl="revTx" presStyleIdx="5" presStyleCnt="7"/>
      <dgm:spPr/>
    </dgm:pt>
    <dgm:pt modelId="{20CD70FA-97AF-4DF3-B941-3D82EA55F442}" type="pres">
      <dgm:prSet presAssocID="{A02C4FA9-FD25-4982-B483-E793525A8C7A}" presName="vert1" presStyleCnt="0"/>
      <dgm:spPr/>
    </dgm:pt>
    <dgm:pt modelId="{2893D5E2-B8BE-4A0E-B895-7D4CE3F0C903}" type="pres">
      <dgm:prSet presAssocID="{1920E5F3-0B84-4E18-9613-A0BE2072FCFD}" presName="thickLine" presStyleLbl="alignNode1" presStyleIdx="6" presStyleCnt="7"/>
      <dgm:spPr/>
    </dgm:pt>
    <dgm:pt modelId="{A7D8EFC1-58EE-4BB5-B155-1DE548DD96FC}" type="pres">
      <dgm:prSet presAssocID="{1920E5F3-0B84-4E18-9613-A0BE2072FCFD}" presName="horz1" presStyleCnt="0"/>
      <dgm:spPr/>
    </dgm:pt>
    <dgm:pt modelId="{2052B2A5-31F9-47D2-B4F6-70ABE60D0803}" type="pres">
      <dgm:prSet presAssocID="{1920E5F3-0B84-4E18-9613-A0BE2072FCFD}" presName="tx1" presStyleLbl="revTx" presStyleIdx="6" presStyleCnt="7"/>
      <dgm:spPr/>
    </dgm:pt>
    <dgm:pt modelId="{DDA9FE86-62B4-4C5F-9691-15A78F76E25C}" type="pres">
      <dgm:prSet presAssocID="{1920E5F3-0B84-4E18-9613-A0BE2072FCFD}" presName="vert1" presStyleCnt="0"/>
      <dgm:spPr/>
    </dgm:pt>
  </dgm:ptLst>
  <dgm:cxnLst>
    <dgm:cxn modelId="{5124FF01-AA7D-4DB0-ACA1-9C6769A715D3}" srcId="{7BFEF6CC-494A-401A-9557-CF3AB2736FC5}" destId="{1920E5F3-0B84-4E18-9613-A0BE2072FCFD}" srcOrd="6" destOrd="0" parTransId="{826CA493-3C1D-4119-9E00-57F64DA464CC}" sibTransId="{94BEB746-84A2-4D29-ADD7-A3485E8BBCBF}"/>
    <dgm:cxn modelId="{204F1013-4DEA-4DCE-9997-545D5F1DCE09}" srcId="{7BFEF6CC-494A-401A-9557-CF3AB2736FC5}" destId="{97E2AE7C-461D-4773-89BC-48D1C513ADC4}" srcOrd="2" destOrd="0" parTransId="{7B0E55A9-EAED-47A8-8EFC-24B570C06DEF}" sibTransId="{31AF18C4-70F6-48AA-8421-D908F0FD4277}"/>
    <dgm:cxn modelId="{3A2E8B21-DD3F-4B9A-81FB-7B5D83D8CB5F}" srcId="{7BFEF6CC-494A-401A-9557-CF3AB2736FC5}" destId="{A02C4FA9-FD25-4982-B483-E793525A8C7A}" srcOrd="5" destOrd="0" parTransId="{158D71A1-BCCD-4B94-B49F-0A82D6541E4A}" sibTransId="{E36F3653-2424-4EE1-B7AB-87D642429D07}"/>
    <dgm:cxn modelId="{B2F0D42A-C85A-4BB5-B7AA-D7A2E7C414FE}" type="presOf" srcId="{58011B10-EF59-45A6-AE58-C2DC9E81C3B7}" destId="{03157959-8BA0-415E-AE79-E025EF94AFFA}" srcOrd="0" destOrd="0" presId="urn:microsoft.com/office/officeart/2008/layout/LinedList"/>
    <dgm:cxn modelId="{A2CE8B2C-62E4-4AD8-838C-CF5F1137300C}" srcId="{7BFEF6CC-494A-401A-9557-CF3AB2736FC5}" destId="{AD110250-AA7E-4F7B-B632-53FF0C026534}" srcOrd="3" destOrd="0" parTransId="{BB62D285-D151-4F82-BD29-83ECE062B3B1}" sibTransId="{7A439529-8303-4942-A4E6-4A8DABF632F8}"/>
    <dgm:cxn modelId="{EBB3B17C-49E3-4756-9291-7467A320A74A}" type="presOf" srcId="{FA4B74A0-D24E-49AD-8E64-4343F305E847}" destId="{07DEFEE0-F3A5-47FE-BF2E-F1F1873DBEE2}" srcOrd="0" destOrd="0" presId="urn:microsoft.com/office/officeart/2008/layout/LinedList"/>
    <dgm:cxn modelId="{B9BC759C-14FE-40A5-A45F-39D79D065768}" type="presOf" srcId="{97E2AE7C-461D-4773-89BC-48D1C513ADC4}" destId="{B0B087F6-9FED-43B0-B6BF-74A37DAE8624}" srcOrd="0" destOrd="0" presId="urn:microsoft.com/office/officeart/2008/layout/LinedList"/>
    <dgm:cxn modelId="{E4CE439F-D55B-4953-9F85-B9A69C2F7E6C}" type="presOf" srcId="{7BFEF6CC-494A-401A-9557-CF3AB2736FC5}" destId="{B7A928F4-0734-48E8-9873-845EC48647C5}" srcOrd="0" destOrd="0" presId="urn:microsoft.com/office/officeart/2008/layout/LinedList"/>
    <dgm:cxn modelId="{020CFBBE-D128-4E8C-A433-4AA513EDBABB}" type="presOf" srcId="{AD110250-AA7E-4F7B-B632-53FF0C026534}" destId="{BDEC3AB2-821F-43DD-9933-38724365E78E}" srcOrd="0" destOrd="0" presId="urn:microsoft.com/office/officeart/2008/layout/LinedList"/>
    <dgm:cxn modelId="{E3C3A5C1-A3C9-4736-97B5-B899379FF688}" type="presOf" srcId="{5A7972C2-DB2E-4E4D-BCE3-663C843DE364}" destId="{DE5C575C-A239-4650-9EDC-7E7533A7F6B3}" srcOrd="0" destOrd="0" presId="urn:microsoft.com/office/officeart/2008/layout/LinedList"/>
    <dgm:cxn modelId="{73698DCE-D193-45A5-8688-D3BFD3BD8759}" srcId="{7BFEF6CC-494A-401A-9557-CF3AB2736FC5}" destId="{FA4B74A0-D24E-49AD-8E64-4343F305E847}" srcOrd="0" destOrd="0" parTransId="{CC165E2A-D82D-405E-856E-08D1EAC247BB}" sibTransId="{DF052FAE-FDEB-480A-9E40-2F263399457B}"/>
    <dgm:cxn modelId="{AD7B95DE-F1DB-48CA-B57E-9C637E4A5BBF}" type="presOf" srcId="{1920E5F3-0B84-4E18-9613-A0BE2072FCFD}" destId="{2052B2A5-31F9-47D2-B4F6-70ABE60D0803}" srcOrd="0" destOrd="0" presId="urn:microsoft.com/office/officeart/2008/layout/LinedList"/>
    <dgm:cxn modelId="{FB031CE2-35E1-4BC8-B85D-D3E5F9239E04}" type="presOf" srcId="{A02C4FA9-FD25-4982-B483-E793525A8C7A}" destId="{0992EEF8-9C93-497C-A774-22EAE5BD2C7D}" srcOrd="0" destOrd="0" presId="urn:microsoft.com/office/officeart/2008/layout/LinedList"/>
    <dgm:cxn modelId="{072197F9-E769-481A-B1E6-6E03C07D567B}" srcId="{7BFEF6CC-494A-401A-9557-CF3AB2736FC5}" destId="{58011B10-EF59-45A6-AE58-C2DC9E81C3B7}" srcOrd="1" destOrd="0" parTransId="{CF597ABC-B52A-4934-83F8-BA30643EFB5A}" sibTransId="{31E4DB11-89CC-4381-942B-644BB65BF231}"/>
    <dgm:cxn modelId="{7389FDFC-84E5-48A4-944A-1D15C00056B3}" srcId="{7BFEF6CC-494A-401A-9557-CF3AB2736FC5}" destId="{5A7972C2-DB2E-4E4D-BCE3-663C843DE364}" srcOrd="4" destOrd="0" parTransId="{654772D0-58C2-45FF-8199-43E4EF38F139}" sibTransId="{9EB7FDFB-8B2A-410B-97B8-D7A37EC98A16}"/>
    <dgm:cxn modelId="{97412997-C0EC-4652-95F6-7B26402B445F}" type="presParOf" srcId="{B7A928F4-0734-48E8-9873-845EC48647C5}" destId="{173547B0-285B-4804-8C09-570D8A2B0FF9}" srcOrd="0" destOrd="0" presId="urn:microsoft.com/office/officeart/2008/layout/LinedList"/>
    <dgm:cxn modelId="{BFFD7099-DCE2-4DDF-B292-48B44A79148A}" type="presParOf" srcId="{B7A928F4-0734-48E8-9873-845EC48647C5}" destId="{FE1FDAF9-09E4-497E-BF46-124610A245D5}" srcOrd="1" destOrd="0" presId="urn:microsoft.com/office/officeart/2008/layout/LinedList"/>
    <dgm:cxn modelId="{3D983531-8167-4ECD-8FBB-562F45EC0B98}" type="presParOf" srcId="{FE1FDAF9-09E4-497E-BF46-124610A245D5}" destId="{07DEFEE0-F3A5-47FE-BF2E-F1F1873DBEE2}" srcOrd="0" destOrd="0" presId="urn:microsoft.com/office/officeart/2008/layout/LinedList"/>
    <dgm:cxn modelId="{64853610-54EE-40FD-A38A-8C9F6AF77AF1}" type="presParOf" srcId="{FE1FDAF9-09E4-497E-BF46-124610A245D5}" destId="{9C104714-3B21-4038-B285-46453F5D5BC8}" srcOrd="1" destOrd="0" presId="urn:microsoft.com/office/officeart/2008/layout/LinedList"/>
    <dgm:cxn modelId="{0EFAFD7E-C1B8-4E1E-9FFF-A316D81ACB28}" type="presParOf" srcId="{B7A928F4-0734-48E8-9873-845EC48647C5}" destId="{29049610-7EEE-4D5A-95BB-EB0C9BE43101}" srcOrd="2" destOrd="0" presId="urn:microsoft.com/office/officeart/2008/layout/LinedList"/>
    <dgm:cxn modelId="{CED05643-1589-42BE-91EC-A881230472F7}" type="presParOf" srcId="{B7A928F4-0734-48E8-9873-845EC48647C5}" destId="{FE0B48F8-3905-4C68-8F54-7E11152954EE}" srcOrd="3" destOrd="0" presId="urn:microsoft.com/office/officeart/2008/layout/LinedList"/>
    <dgm:cxn modelId="{5AD5AE6A-33B7-4FAA-81F2-69F41F24D7ED}" type="presParOf" srcId="{FE0B48F8-3905-4C68-8F54-7E11152954EE}" destId="{03157959-8BA0-415E-AE79-E025EF94AFFA}" srcOrd="0" destOrd="0" presId="urn:microsoft.com/office/officeart/2008/layout/LinedList"/>
    <dgm:cxn modelId="{417FBB31-02D1-4DB6-9D72-DD8628CEDBD3}" type="presParOf" srcId="{FE0B48F8-3905-4C68-8F54-7E11152954EE}" destId="{AD7F126B-DFB5-4787-AC8A-35D1AD69EF4D}" srcOrd="1" destOrd="0" presId="urn:microsoft.com/office/officeart/2008/layout/LinedList"/>
    <dgm:cxn modelId="{8957A1FB-3BAF-47A7-8468-97EF3A390535}" type="presParOf" srcId="{B7A928F4-0734-48E8-9873-845EC48647C5}" destId="{3C88300A-0A8B-4DBB-ABCD-E28D78434D5B}" srcOrd="4" destOrd="0" presId="urn:microsoft.com/office/officeart/2008/layout/LinedList"/>
    <dgm:cxn modelId="{9BA1EE06-4ABB-43C0-B3B4-D89270E165E6}" type="presParOf" srcId="{B7A928F4-0734-48E8-9873-845EC48647C5}" destId="{DFCB0B3C-BA02-4596-9278-5B7B746414E0}" srcOrd="5" destOrd="0" presId="urn:microsoft.com/office/officeart/2008/layout/LinedList"/>
    <dgm:cxn modelId="{6355A4B1-B6E3-4F0E-BDF8-5141F9612D33}" type="presParOf" srcId="{DFCB0B3C-BA02-4596-9278-5B7B746414E0}" destId="{B0B087F6-9FED-43B0-B6BF-74A37DAE8624}" srcOrd="0" destOrd="0" presId="urn:microsoft.com/office/officeart/2008/layout/LinedList"/>
    <dgm:cxn modelId="{D5429776-F2B8-4ADF-9E1E-1C92ACCF6E07}" type="presParOf" srcId="{DFCB0B3C-BA02-4596-9278-5B7B746414E0}" destId="{866EFA2B-7A88-4C15-8A6D-8A160EA3474D}" srcOrd="1" destOrd="0" presId="urn:microsoft.com/office/officeart/2008/layout/LinedList"/>
    <dgm:cxn modelId="{8C10C5B4-B7DE-4EED-B1CE-17F1830B9C46}" type="presParOf" srcId="{B7A928F4-0734-48E8-9873-845EC48647C5}" destId="{5E614673-469B-4855-94B9-FE31E6C075EB}" srcOrd="6" destOrd="0" presId="urn:microsoft.com/office/officeart/2008/layout/LinedList"/>
    <dgm:cxn modelId="{972BF879-540E-448E-BC72-64DB4FBFB803}" type="presParOf" srcId="{B7A928F4-0734-48E8-9873-845EC48647C5}" destId="{ADEA14DD-E847-414F-9E75-94EEE66F0076}" srcOrd="7" destOrd="0" presId="urn:microsoft.com/office/officeart/2008/layout/LinedList"/>
    <dgm:cxn modelId="{460EE027-AB9F-41C2-950A-82C365DFAA59}" type="presParOf" srcId="{ADEA14DD-E847-414F-9E75-94EEE66F0076}" destId="{BDEC3AB2-821F-43DD-9933-38724365E78E}" srcOrd="0" destOrd="0" presId="urn:microsoft.com/office/officeart/2008/layout/LinedList"/>
    <dgm:cxn modelId="{ED7B4168-B88E-49CD-834F-85D381F33357}" type="presParOf" srcId="{ADEA14DD-E847-414F-9E75-94EEE66F0076}" destId="{3C719FDC-D44D-4EE8-A4EC-8E0066767CB2}" srcOrd="1" destOrd="0" presId="urn:microsoft.com/office/officeart/2008/layout/LinedList"/>
    <dgm:cxn modelId="{273B6997-9A91-4A07-884B-06778D533C93}" type="presParOf" srcId="{B7A928F4-0734-48E8-9873-845EC48647C5}" destId="{508C59B9-B5D8-4339-9436-60E9F42FA785}" srcOrd="8" destOrd="0" presId="urn:microsoft.com/office/officeart/2008/layout/LinedList"/>
    <dgm:cxn modelId="{D619DDDF-D3A2-4EA7-AD1D-864B4F0149C6}" type="presParOf" srcId="{B7A928F4-0734-48E8-9873-845EC48647C5}" destId="{C45FDDAE-B7C7-44D9-9BCA-1C4CB8334DAB}" srcOrd="9" destOrd="0" presId="urn:microsoft.com/office/officeart/2008/layout/LinedList"/>
    <dgm:cxn modelId="{F51C0126-97E3-42CE-A22F-D0CE70D0BE0A}" type="presParOf" srcId="{C45FDDAE-B7C7-44D9-9BCA-1C4CB8334DAB}" destId="{DE5C575C-A239-4650-9EDC-7E7533A7F6B3}" srcOrd="0" destOrd="0" presId="urn:microsoft.com/office/officeart/2008/layout/LinedList"/>
    <dgm:cxn modelId="{10D703F2-8339-4B33-9ADB-AEEC1B3D92EA}" type="presParOf" srcId="{C45FDDAE-B7C7-44D9-9BCA-1C4CB8334DAB}" destId="{660B6B26-B68D-4460-ABC5-BA9830E6B72F}" srcOrd="1" destOrd="0" presId="urn:microsoft.com/office/officeart/2008/layout/LinedList"/>
    <dgm:cxn modelId="{7031E1D9-1BB6-4767-9324-03677B4CC93E}" type="presParOf" srcId="{B7A928F4-0734-48E8-9873-845EC48647C5}" destId="{3D73C5BB-6576-4AFE-8A3B-73F0937C718C}" srcOrd="10" destOrd="0" presId="urn:microsoft.com/office/officeart/2008/layout/LinedList"/>
    <dgm:cxn modelId="{CE86CEA7-8E52-4B8F-8A58-0B4B5C84ADDC}" type="presParOf" srcId="{B7A928F4-0734-48E8-9873-845EC48647C5}" destId="{E2F32EB6-C62E-4D5A-ACF0-5FCF2C5B5A7A}" srcOrd="11" destOrd="0" presId="urn:microsoft.com/office/officeart/2008/layout/LinedList"/>
    <dgm:cxn modelId="{7D7666AD-1908-4A6C-BD66-978D0F54155A}" type="presParOf" srcId="{E2F32EB6-C62E-4D5A-ACF0-5FCF2C5B5A7A}" destId="{0992EEF8-9C93-497C-A774-22EAE5BD2C7D}" srcOrd="0" destOrd="0" presId="urn:microsoft.com/office/officeart/2008/layout/LinedList"/>
    <dgm:cxn modelId="{A0AD7DE7-EDA1-401B-B9E5-E23C16B49199}" type="presParOf" srcId="{E2F32EB6-C62E-4D5A-ACF0-5FCF2C5B5A7A}" destId="{20CD70FA-97AF-4DF3-B941-3D82EA55F442}" srcOrd="1" destOrd="0" presId="urn:microsoft.com/office/officeart/2008/layout/LinedList"/>
    <dgm:cxn modelId="{4EBEA28F-1F77-49E4-9634-F2378013F52E}" type="presParOf" srcId="{B7A928F4-0734-48E8-9873-845EC48647C5}" destId="{2893D5E2-B8BE-4A0E-B895-7D4CE3F0C903}" srcOrd="12" destOrd="0" presId="urn:microsoft.com/office/officeart/2008/layout/LinedList"/>
    <dgm:cxn modelId="{021DABC3-A8F1-4D43-9316-8C511F35A5AD}" type="presParOf" srcId="{B7A928F4-0734-48E8-9873-845EC48647C5}" destId="{A7D8EFC1-58EE-4BB5-B155-1DE548DD96FC}" srcOrd="13" destOrd="0" presId="urn:microsoft.com/office/officeart/2008/layout/LinedList"/>
    <dgm:cxn modelId="{1CC618C1-A860-4B7B-8AD8-11AEA1EE4F6A}" type="presParOf" srcId="{A7D8EFC1-58EE-4BB5-B155-1DE548DD96FC}" destId="{2052B2A5-31F9-47D2-B4F6-70ABE60D0803}" srcOrd="0" destOrd="0" presId="urn:microsoft.com/office/officeart/2008/layout/LinedList"/>
    <dgm:cxn modelId="{AA5873A5-D62C-4585-84AE-A88593D1F382}" type="presParOf" srcId="{A7D8EFC1-58EE-4BB5-B155-1DE548DD96FC}" destId="{DDA9FE86-62B4-4C5F-9691-15A78F76E2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547B0-285B-4804-8C09-570D8A2B0FF9}">
      <dsp:nvSpPr>
        <dsp:cNvPr id="0" name=""/>
        <dsp:cNvSpPr/>
      </dsp:nvSpPr>
      <dsp:spPr>
        <a:xfrm>
          <a:off x="0" y="598"/>
          <a:ext cx="6451943"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DEFEE0-F3A5-47FE-BF2E-F1F1873DBEE2}">
      <dsp:nvSpPr>
        <dsp:cNvPr id="0" name=""/>
        <dsp:cNvSpPr/>
      </dsp:nvSpPr>
      <dsp:spPr>
        <a:xfrm>
          <a:off x="0" y="59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Water detector: inside the pipe that the plant will be place in, when the water level is adequate for the plant that alarm will be sou</a:t>
          </a:r>
          <a:endParaRPr lang="en-US" sz="1700" kern="1200" dirty="0"/>
        </a:p>
      </dsp:txBody>
      <dsp:txXfrm>
        <a:off x="0" y="598"/>
        <a:ext cx="6451943" cy="700569"/>
      </dsp:txXfrm>
    </dsp:sp>
    <dsp:sp modelId="{29049610-7EEE-4D5A-95BB-EB0C9BE43101}">
      <dsp:nvSpPr>
        <dsp:cNvPr id="0" name=""/>
        <dsp:cNvSpPr/>
      </dsp:nvSpPr>
      <dsp:spPr>
        <a:xfrm>
          <a:off x="0" y="701168"/>
          <a:ext cx="6451943" cy="0"/>
        </a:xfrm>
        <a:prstGeom prst="line">
          <a:avLst/>
        </a:prstGeom>
        <a:solidFill>
          <a:schemeClr val="accent2">
            <a:hueOff val="229753"/>
            <a:satOff val="4301"/>
            <a:lumOff val="-261"/>
            <a:alphaOff val="0"/>
          </a:schemeClr>
        </a:solidFill>
        <a:ln w="19050" cap="flat" cmpd="sng" algn="ctr">
          <a:solidFill>
            <a:schemeClr val="accent2">
              <a:hueOff val="229753"/>
              <a:satOff val="4301"/>
              <a:lumOff val="-2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57959-8BA0-415E-AE79-E025EF94AFFA}">
      <dsp:nvSpPr>
        <dsp:cNvPr id="0" name=""/>
        <dsp:cNvSpPr/>
      </dsp:nvSpPr>
      <dsp:spPr>
        <a:xfrm>
          <a:off x="0" y="70116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Buzzer: use for alerting user that water level is adequate</a:t>
          </a:r>
          <a:endParaRPr lang="en-US" sz="1700" kern="1200" dirty="0"/>
        </a:p>
      </dsp:txBody>
      <dsp:txXfrm>
        <a:off x="0" y="701168"/>
        <a:ext cx="6451943" cy="700569"/>
      </dsp:txXfrm>
    </dsp:sp>
    <dsp:sp modelId="{3C88300A-0A8B-4DBB-ABCD-E28D78434D5B}">
      <dsp:nvSpPr>
        <dsp:cNvPr id="0" name=""/>
        <dsp:cNvSpPr/>
      </dsp:nvSpPr>
      <dsp:spPr>
        <a:xfrm>
          <a:off x="0" y="1401738"/>
          <a:ext cx="6451943" cy="0"/>
        </a:xfrm>
        <a:prstGeom prst="line">
          <a:avLst/>
        </a:prstGeom>
        <a:solidFill>
          <a:schemeClr val="accent2">
            <a:hueOff val="459506"/>
            <a:satOff val="8602"/>
            <a:lumOff val="-523"/>
            <a:alphaOff val="0"/>
          </a:schemeClr>
        </a:solidFill>
        <a:ln w="19050" cap="flat" cmpd="sng" algn="ctr">
          <a:solidFill>
            <a:schemeClr val="accent2">
              <a:hueOff val="459506"/>
              <a:satOff val="8602"/>
              <a:lumOff val="-52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B087F6-9FED-43B0-B6BF-74A37DAE8624}">
      <dsp:nvSpPr>
        <dsp:cNvPr id="0" name=""/>
        <dsp:cNvSpPr/>
      </dsp:nvSpPr>
      <dsp:spPr>
        <a:xfrm>
          <a:off x="0" y="140173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STM32F746NG and the GLCD: for running the code and the </a:t>
          </a:r>
          <a:r>
            <a:rPr lang="en-GB" sz="1700" kern="1200"/>
            <a:t>screen is used </a:t>
          </a:r>
          <a:r>
            <a:rPr lang="en-GB" sz="1700" kern="1200" dirty="0"/>
            <a:t>to indicate what is currently happening and to be interacted with</a:t>
          </a:r>
          <a:endParaRPr lang="en-US" sz="1700" kern="1200" dirty="0"/>
        </a:p>
      </dsp:txBody>
      <dsp:txXfrm>
        <a:off x="0" y="1401738"/>
        <a:ext cx="6451943" cy="700569"/>
      </dsp:txXfrm>
    </dsp:sp>
    <dsp:sp modelId="{5E614673-469B-4855-94B9-FE31E6C075EB}">
      <dsp:nvSpPr>
        <dsp:cNvPr id="0" name=""/>
        <dsp:cNvSpPr/>
      </dsp:nvSpPr>
      <dsp:spPr>
        <a:xfrm>
          <a:off x="0" y="2102308"/>
          <a:ext cx="6451943" cy="0"/>
        </a:xfrm>
        <a:prstGeom prst="line">
          <a:avLst/>
        </a:prstGeom>
        <a:solidFill>
          <a:schemeClr val="accent2">
            <a:hueOff val="689259"/>
            <a:satOff val="12903"/>
            <a:lumOff val="-784"/>
            <a:alphaOff val="0"/>
          </a:schemeClr>
        </a:solidFill>
        <a:ln w="19050" cap="flat" cmpd="sng" algn="ctr">
          <a:solidFill>
            <a:schemeClr val="accent2">
              <a:hueOff val="689259"/>
              <a:satOff val="12903"/>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EC3AB2-821F-43DD-9933-38724365E78E}">
      <dsp:nvSpPr>
        <dsp:cNvPr id="0" name=""/>
        <dsp:cNvSpPr/>
      </dsp:nvSpPr>
      <dsp:spPr>
        <a:xfrm>
          <a:off x="0" y="210230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Button: for pressing to pour water manually</a:t>
          </a:r>
          <a:endParaRPr lang="en-US" sz="1700" kern="1200" dirty="0"/>
        </a:p>
      </dsp:txBody>
      <dsp:txXfrm>
        <a:off x="0" y="2102308"/>
        <a:ext cx="6451943" cy="700569"/>
      </dsp:txXfrm>
    </dsp:sp>
    <dsp:sp modelId="{508C59B9-B5D8-4339-9436-60E9F42FA785}">
      <dsp:nvSpPr>
        <dsp:cNvPr id="0" name=""/>
        <dsp:cNvSpPr/>
      </dsp:nvSpPr>
      <dsp:spPr>
        <a:xfrm>
          <a:off x="0" y="2802878"/>
          <a:ext cx="6451943" cy="0"/>
        </a:xfrm>
        <a:prstGeom prst="line">
          <a:avLst/>
        </a:prstGeom>
        <a:solidFill>
          <a:schemeClr val="accent2">
            <a:hueOff val="919011"/>
            <a:satOff val="17205"/>
            <a:lumOff val="-1046"/>
            <a:alphaOff val="0"/>
          </a:schemeClr>
        </a:solidFill>
        <a:ln w="19050" cap="flat" cmpd="sng" algn="ctr">
          <a:solidFill>
            <a:schemeClr val="accent2">
              <a:hueOff val="919011"/>
              <a:satOff val="17205"/>
              <a:lumOff val="-10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C575C-A239-4650-9EDC-7E7533A7F6B3}">
      <dsp:nvSpPr>
        <dsp:cNvPr id="0" name=""/>
        <dsp:cNvSpPr/>
      </dsp:nvSpPr>
      <dsp:spPr>
        <a:xfrm>
          <a:off x="0" y="280287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Relay – use to control the water pump</a:t>
          </a:r>
          <a:endParaRPr lang="en-US" sz="1700" kern="1200" dirty="0"/>
        </a:p>
      </dsp:txBody>
      <dsp:txXfrm>
        <a:off x="0" y="2802878"/>
        <a:ext cx="6451943" cy="700569"/>
      </dsp:txXfrm>
    </dsp:sp>
    <dsp:sp modelId="{3D73C5BB-6576-4AFE-8A3B-73F0937C718C}">
      <dsp:nvSpPr>
        <dsp:cNvPr id="0" name=""/>
        <dsp:cNvSpPr/>
      </dsp:nvSpPr>
      <dsp:spPr>
        <a:xfrm>
          <a:off x="0" y="3503448"/>
          <a:ext cx="6451943" cy="0"/>
        </a:xfrm>
        <a:prstGeom prst="line">
          <a:avLst/>
        </a:prstGeom>
        <a:solidFill>
          <a:schemeClr val="accent2">
            <a:hueOff val="1148764"/>
            <a:satOff val="21506"/>
            <a:lumOff val="-1307"/>
            <a:alphaOff val="0"/>
          </a:schemeClr>
        </a:solidFill>
        <a:ln w="19050" cap="flat" cmpd="sng" algn="ctr">
          <a:solidFill>
            <a:schemeClr val="accent2">
              <a:hueOff val="1148764"/>
              <a:satOff val="21506"/>
              <a:lumOff val="-130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92EEF8-9C93-497C-A774-22EAE5BD2C7D}">
      <dsp:nvSpPr>
        <dsp:cNvPr id="0" name=""/>
        <dsp:cNvSpPr/>
      </dsp:nvSpPr>
      <dsp:spPr>
        <a:xfrm>
          <a:off x="0" y="350344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Water pump – pumps out water when needed</a:t>
          </a:r>
          <a:endParaRPr lang="en-US" sz="1700" kern="1200"/>
        </a:p>
      </dsp:txBody>
      <dsp:txXfrm>
        <a:off x="0" y="3503448"/>
        <a:ext cx="6451943" cy="700569"/>
      </dsp:txXfrm>
    </dsp:sp>
    <dsp:sp modelId="{2893D5E2-B8BE-4A0E-B895-7D4CE3F0C903}">
      <dsp:nvSpPr>
        <dsp:cNvPr id="0" name=""/>
        <dsp:cNvSpPr/>
      </dsp:nvSpPr>
      <dsp:spPr>
        <a:xfrm>
          <a:off x="0" y="4204018"/>
          <a:ext cx="6451943" cy="0"/>
        </a:xfrm>
        <a:prstGeom prst="line">
          <a:avLst/>
        </a:prstGeom>
        <a:solidFill>
          <a:schemeClr val="accent2">
            <a:hueOff val="1378517"/>
            <a:satOff val="25807"/>
            <a:lumOff val="-1569"/>
            <a:alphaOff val="0"/>
          </a:schemeClr>
        </a:solidFill>
        <a:ln w="19050" cap="flat" cmpd="sng" algn="ctr">
          <a:solidFill>
            <a:schemeClr val="accent2">
              <a:hueOff val="1378517"/>
              <a:satOff val="25807"/>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52B2A5-31F9-47D2-B4F6-70ABE60D0803}">
      <dsp:nvSpPr>
        <dsp:cNvPr id="0" name=""/>
        <dsp:cNvSpPr/>
      </dsp:nvSpPr>
      <dsp:spPr>
        <a:xfrm>
          <a:off x="0" y="4204018"/>
          <a:ext cx="6451943" cy="70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dirty="0"/>
            <a:t>LED – help diagnose the water pump status</a:t>
          </a:r>
        </a:p>
        <a:p>
          <a:pPr marL="0" lvl="0" indent="0" algn="l" defTabSz="755650">
            <a:lnSpc>
              <a:spcPct val="90000"/>
            </a:lnSpc>
            <a:spcBef>
              <a:spcPct val="0"/>
            </a:spcBef>
            <a:spcAft>
              <a:spcPct val="35000"/>
            </a:spcAft>
            <a:buNone/>
          </a:pPr>
          <a:endParaRPr lang="en-GB" sz="1700" kern="1200" dirty="0"/>
        </a:p>
      </dsp:txBody>
      <dsp:txXfrm>
        <a:off x="0" y="4204018"/>
        <a:ext cx="6451943" cy="7005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9C4FE71-D61D-48F5-A682-708F12AFD10E}" type="datetimeFigureOut">
              <a:rPr lang="en-GB" smtClean="0"/>
              <a:t>14/05/2024</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99B05D-BC79-4B14-8365-BFA632F7ECDE}"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3337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4FE71-D61D-48F5-A682-708F12AFD10E}"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84951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4FE71-D61D-48F5-A682-708F12AFD10E}"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366418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C4FE71-D61D-48F5-A682-708F12AFD10E}"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175467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C4FE71-D61D-48F5-A682-708F12AFD10E}" type="datetimeFigureOut">
              <a:rPr lang="en-GB" smtClean="0"/>
              <a:t>14/05/2024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99B05D-BC79-4B14-8365-BFA632F7ECDE}"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913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C4FE71-D61D-48F5-A682-708F12AFD10E}"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1439670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C4FE71-D61D-48F5-A682-708F12AFD10E}" type="datetimeFigureOut">
              <a:rPr lang="en-GB" smtClean="0"/>
              <a:t>14/05/2024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370499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C4FE71-D61D-48F5-A682-708F12AFD10E}" type="datetimeFigureOut">
              <a:rPr lang="en-GB" smtClean="0"/>
              <a:t>14/05/2024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4122789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C4FE71-D61D-48F5-A682-708F12AFD10E}" type="datetimeFigureOut">
              <a:rPr lang="en-GB" smtClean="0"/>
              <a:t>14/05/2024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191666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4FE71-D61D-48F5-A682-708F12AFD10E}"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840944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C4FE71-D61D-48F5-A682-708F12AFD10E}" type="datetimeFigureOut">
              <a:rPr lang="en-GB" smtClean="0"/>
              <a:t>14/05/2024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99B05D-BC79-4B14-8365-BFA632F7ECDE}" type="slidenum">
              <a:rPr lang="en-GB" smtClean="0"/>
              <a:t>‹#›</a:t>
            </a:fld>
            <a:endParaRPr lang="en-GB"/>
          </a:p>
        </p:txBody>
      </p:sp>
    </p:spTree>
    <p:extLst>
      <p:ext uri="{BB962C8B-B14F-4D97-AF65-F5344CB8AC3E}">
        <p14:creationId xmlns:p14="http://schemas.microsoft.com/office/powerpoint/2010/main" val="2738834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9C4FE71-D61D-48F5-A682-708F12AFD10E}" type="datetimeFigureOut">
              <a:rPr lang="en-GB" smtClean="0"/>
              <a:t>14/05/2024</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899B05D-BC79-4B14-8365-BFA632F7ECDE}" type="slidenum">
              <a:rPr lang="en-GB" smtClean="0"/>
              <a:t>‹#›</a:t>
            </a:fld>
            <a:endParaRPr lang="en-GB"/>
          </a:p>
        </p:txBody>
      </p:sp>
    </p:spTree>
    <p:extLst>
      <p:ext uri="{BB962C8B-B14F-4D97-AF65-F5344CB8AC3E}">
        <p14:creationId xmlns:p14="http://schemas.microsoft.com/office/powerpoint/2010/main" val="756713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9.jpeg"/><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7.jpeg"/><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1" name="Rectangle 1110">
            <a:extLst>
              <a:ext uri="{FF2B5EF4-FFF2-40B4-BE49-F238E27FC236}">
                <a16:creationId xmlns:a16="http://schemas.microsoft.com/office/drawing/2014/main" id="{00C4F1C3-3ADD-491F-8C66-57912A242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useBgFill="1">
        <p:nvSpPr>
          <p:cNvPr id="1113" name="Rectangle 1112">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1999" cy="6857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1114" name="Rectangle 1113">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55058" cy="685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23D92665-A027-2D93-DD7A-F054F97A8ECD}"/>
              </a:ext>
            </a:extLst>
          </p:cNvPr>
          <p:cNvSpPr>
            <a:spLocks noGrp="1"/>
          </p:cNvSpPr>
          <p:nvPr>
            <p:ph type="ctrTitle"/>
          </p:nvPr>
        </p:nvSpPr>
        <p:spPr>
          <a:xfrm>
            <a:off x="441008" y="873457"/>
            <a:ext cx="3515171" cy="5222543"/>
          </a:xfrm>
        </p:spPr>
        <p:txBody>
          <a:bodyPr vert="horz" lIns="91440" tIns="45720" rIns="91440" bIns="45720" rtlCol="0" anchor="ctr">
            <a:normAutofit/>
          </a:bodyPr>
          <a:lstStyle/>
          <a:p>
            <a:pPr algn="l">
              <a:lnSpc>
                <a:spcPct val="90000"/>
              </a:lnSpc>
            </a:pPr>
            <a:r>
              <a:rPr lang="en-US" sz="4000" dirty="0"/>
              <a:t>Nano auto Hydroponic</a:t>
            </a:r>
          </a:p>
        </p:txBody>
      </p:sp>
      <p:sp>
        <p:nvSpPr>
          <p:cNvPr id="1115" name="TextBox 1114">
            <a:extLst>
              <a:ext uri="{FF2B5EF4-FFF2-40B4-BE49-F238E27FC236}">
                <a16:creationId xmlns:a16="http://schemas.microsoft.com/office/drawing/2014/main" id="{6FD56C0E-9A27-1888-E078-01A72F1C0BAC}"/>
              </a:ext>
            </a:extLst>
          </p:cNvPr>
          <p:cNvSpPr txBox="1"/>
          <p:nvPr/>
        </p:nvSpPr>
        <p:spPr>
          <a:xfrm>
            <a:off x="4995081" y="873457"/>
            <a:ext cx="6020790" cy="5222543"/>
          </a:xfrm>
          <a:prstGeom prst="rect">
            <a:avLst/>
          </a:prstGeom>
        </p:spPr>
        <p:txBody>
          <a:bodyPr vert="horz" lIns="91440" tIns="45720" rIns="91440" bIns="45720" rtlCol="0" anchor="ctr">
            <a:normAutofit/>
          </a:bodyPr>
          <a:lstStyle/>
          <a:p>
            <a:pPr indent="-182880" defTabSz="914400">
              <a:lnSpc>
                <a:spcPct val="90000"/>
              </a:lnSpc>
              <a:spcAft>
                <a:spcPts val="600"/>
              </a:spcAft>
              <a:buClr>
                <a:schemeClr val="accent1"/>
              </a:buClr>
              <a:buSzPct val="80000"/>
              <a:buFont typeface="Corbel" pitchFamily="34" charset="0"/>
              <a:buChar char="•"/>
            </a:pPr>
            <a:r>
              <a:rPr lang="en-US" sz="2000" b="1" dirty="0">
                <a:effectLst/>
              </a:rPr>
              <a:t>CMP-5045B Embedded System</a:t>
            </a:r>
          </a:p>
          <a:p>
            <a:pPr indent="-182880" defTabSz="914400">
              <a:lnSpc>
                <a:spcPct val="90000"/>
              </a:lnSpc>
              <a:spcAft>
                <a:spcPts val="600"/>
              </a:spcAft>
              <a:buClr>
                <a:schemeClr val="accent1"/>
              </a:buClr>
              <a:buSzPct val="80000"/>
              <a:buFont typeface="Corbel" pitchFamily="34" charset="0"/>
              <a:buChar char="•"/>
            </a:pPr>
            <a:r>
              <a:rPr lang="en-US" sz="2000" b="1" dirty="0"/>
              <a:t>Module organizer: Edwin Ren</a:t>
            </a:r>
          </a:p>
          <a:p>
            <a:pPr indent="-182880" defTabSz="914400">
              <a:lnSpc>
                <a:spcPct val="90000"/>
              </a:lnSpc>
              <a:spcAft>
                <a:spcPts val="600"/>
              </a:spcAft>
              <a:buClr>
                <a:schemeClr val="accent1"/>
              </a:buClr>
              <a:buSzPct val="80000"/>
              <a:buFont typeface="Corbel" pitchFamily="34" charset="0"/>
              <a:buChar char="•"/>
            </a:pPr>
            <a:endParaRPr lang="en-US" sz="2000" b="1" dirty="0"/>
          </a:p>
          <a:p>
            <a:pPr indent="-182880" defTabSz="914400">
              <a:lnSpc>
                <a:spcPct val="90000"/>
              </a:lnSpc>
              <a:spcAft>
                <a:spcPts val="600"/>
              </a:spcAft>
              <a:buClr>
                <a:schemeClr val="accent1"/>
              </a:buClr>
              <a:buSzPct val="80000"/>
              <a:buFont typeface="Corbel" pitchFamily="34" charset="0"/>
              <a:buChar char="•"/>
            </a:pPr>
            <a:r>
              <a:rPr lang="en-US" sz="2000" b="1" dirty="0"/>
              <a:t>Student: Book Wilaiwan</a:t>
            </a:r>
          </a:p>
          <a:p>
            <a:pPr indent="-182880" defTabSz="914400">
              <a:lnSpc>
                <a:spcPct val="90000"/>
              </a:lnSpc>
              <a:spcAft>
                <a:spcPts val="600"/>
              </a:spcAft>
              <a:buClr>
                <a:schemeClr val="accent1"/>
              </a:buClr>
              <a:buSzPct val="80000"/>
              <a:buFont typeface="Corbel" pitchFamily="34" charset="0"/>
              <a:buChar char="•"/>
            </a:pPr>
            <a:r>
              <a:rPr lang="en-US" sz="2000" b="1" dirty="0"/>
              <a:t>ID: 100415334</a:t>
            </a:r>
          </a:p>
          <a:p>
            <a:pPr indent="-182880" defTabSz="914400">
              <a:lnSpc>
                <a:spcPct val="90000"/>
              </a:lnSpc>
              <a:spcAft>
                <a:spcPts val="600"/>
              </a:spcAft>
              <a:buClr>
                <a:schemeClr val="accent1"/>
              </a:buClr>
              <a:buSzPct val="80000"/>
              <a:buFont typeface="Corbel" pitchFamily="34" charset="0"/>
              <a:buChar char="•"/>
            </a:pPr>
            <a:endParaRPr lang="en-US" sz="2000" b="1" dirty="0"/>
          </a:p>
          <a:p>
            <a:pPr indent="-182880" defTabSz="914400">
              <a:lnSpc>
                <a:spcPct val="90000"/>
              </a:lnSpc>
              <a:spcAft>
                <a:spcPts val="600"/>
              </a:spcAft>
              <a:buClr>
                <a:schemeClr val="accent1"/>
              </a:buClr>
              <a:buSzPct val="80000"/>
              <a:buFont typeface="Corbel" pitchFamily="34" charset="0"/>
              <a:buChar char="•"/>
            </a:pPr>
            <a:endParaRPr lang="en-US" sz="2000" b="1" dirty="0"/>
          </a:p>
        </p:txBody>
      </p:sp>
    </p:spTree>
    <p:extLst>
      <p:ext uri="{BB962C8B-B14F-4D97-AF65-F5344CB8AC3E}">
        <p14:creationId xmlns:p14="http://schemas.microsoft.com/office/powerpoint/2010/main" val="172956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72" name="Rectangle 1071">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56880D2A-600B-35B5-102A-3642314562AE}"/>
              </a:ext>
            </a:extLst>
          </p:cNvPr>
          <p:cNvSpPr>
            <a:spLocks noGrp="1"/>
          </p:cNvSpPr>
          <p:nvPr>
            <p:ph type="title"/>
          </p:nvPr>
        </p:nvSpPr>
        <p:spPr>
          <a:xfrm>
            <a:off x="1143001" y="584198"/>
            <a:ext cx="5199926" cy="1443269"/>
          </a:xfrm>
        </p:spPr>
        <p:txBody>
          <a:bodyPr vert="horz" lIns="91440" tIns="45720" rIns="91440" bIns="45720" rtlCol="0" anchor="ctr">
            <a:normAutofit/>
          </a:bodyPr>
          <a:lstStyle/>
          <a:p>
            <a:r>
              <a:rPr lang="en-US" sz="4000" dirty="0"/>
              <a:t>Application and purposes</a:t>
            </a:r>
          </a:p>
        </p:txBody>
      </p:sp>
      <p:sp>
        <p:nvSpPr>
          <p:cNvPr id="4" name="TextBox 3">
            <a:extLst>
              <a:ext uri="{FF2B5EF4-FFF2-40B4-BE49-F238E27FC236}">
                <a16:creationId xmlns:a16="http://schemas.microsoft.com/office/drawing/2014/main" id="{E1A75CB3-60C8-BDEE-80DE-81A484BE8493}"/>
              </a:ext>
            </a:extLst>
          </p:cNvPr>
          <p:cNvSpPr txBox="1"/>
          <p:nvPr/>
        </p:nvSpPr>
        <p:spPr>
          <a:xfrm>
            <a:off x="1143001" y="2205798"/>
            <a:ext cx="5084178" cy="4187656"/>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accent1"/>
              </a:buClr>
              <a:buSzPct val="80000"/>
              <a:buFont typeface="Corbel" pitchFamily="34" charset="0"/>
              <a:buChar char="•"/>
            </a:pPr>
            <a:r>
              <a:rPr lang="en-US" sz="1700" dirty="0"/>
              <a:t>Since humanity need to be able to live more sustainably more than ever before due to many factors such as overcrowding, lack of resources. This project will hopefully contribute to the effort</a:t>
            </a:r>
          </a:p>
          <a:p>
            <a:pPr marL="285750" indent="-182880" defTabSz="914400">
              <a:lnSpc>
                <a:spcPct val="90000"/>
              </a:lnSpc>
              <a:spcAft>
                <a:spcPts val="600"/>
              </a:spcAft>
              <a:buClr>
                <a:schemeClr val="accent1"/>
              </a:buClr>
              <a:buSzPct val="80000"/>
              <a:buFont typeface="Corbel" pitchFamily="34" charset="0"/>
              <a:buChar char="•"/>
            </a:pPr>
            <a:endParaRPr lang="en-US" sz="1700" dirty="0"/>
          </a:p>
          <a:p>
            <a:pPr marL="285750" indent="-182880" defTabSz="914400">
              <a:lnSpc>
                <a:spcPct val="90000"/>
              </a:lnSpc>
              <a:spcAft>
                <a:spcPts val="600"/>
              </a:spcAft>
              <a:buClr>
                <a:schemeClr val="accent1"/>
              </a:buClr>
              <a:buSzPct val="80000"/>
              <a:buFont typeface="Corbel" pitchFamily="34" charset="0"/>
              <a:buChar char="•"/>
            </a:pPr>
            <a:r>
              <a:rPr lang="en-US" sz="1700" dirty="0"/>
              <a:t>This project aims to make growing vegetables at home a much easier and more manageable at a low cost</a:t>
            </a:r>
          </a:p>
          <a:p>
            <a:pPr marL="285750" indent="-182880" defTabSz="914400">
              <a:lnSpc>
                <a:spcPct val="90000"/>
              </a:lnSpc>
              <a:spcAft>
                <a:spcPts val="600"/>
              </a:spcAft>
              <a:buClr>
                <a:schemeClr val="accent1"/>
              </a:buClr>
              <a:buSzPct val="80000"/>
              <a:buFont typeface="Corbel" pitchFamily="34" charset="0"/>
              <a:buChar char="•"/>
            </a:pPr>
            <a:endParaRPr lang="en-US" sz="1700" dirty="0"/>
          </a:p>
          <a:p>
            <a:pPr marL="285750" indent="-182880" defTabSz="914400">
              <a:lnSpc>
                <a:spcPct val="90000"/>
              </a:lnSpc>
              <a:spcAft>
                <a:spcPts val="600"/>
              </a:spcAft>
              <a:buClr>
                <a:schemeClr val="accent1"/>
              </a:buClr>
              <a:buSzPct val="80000"/>
              <a:buFont typeface="Corbel" pitchFamily="34" charset="0"/>
              <a:buChar char="•"/>
            </a:pPr>
            <a:r>
              <a:rPr lang="en-US" sz="1700" dirty="0"/>
              <a:t>Target audiences are anyone above the age of nine</a:t>
            </a:r>
          </a:p>
          <a:p>
            <a:pPr marL="285750" indent="-182880" defTabSz="914400">
              <a:lnSpc>
                <a:spcPct val="90000"/>
              </a:lnSpc>
              <a:spcAft>
                <a:spcPts val="600"/>
              </a:spcAft>
              <a:buClr>
                <a:schemeClr val="accent1"/>
              </a:buClr>
              <a:buSzPct val="80000"/>
              <a:buFont typeface="Corbel" pitchFamily="34" charset="0"/>
              <a:buChar char="•"/>
            </a:pPr>
            <a:endParaRPr lang="en-US" sz="1700" dirty="0"/>
          </a:p>
          <a:p>
            <a:pPr marL="285750" indent="-182880" defTabSz="914400">
              <a:lnSpc>
                <a:spcPct val="90000"/>
              </a:lnSpc>
              <a:spcAft>
                <a:spcPts val="600"/>
              </a:spcAft>
              <a:buClr>
                <a:schemeClr val="accent1"/>
              </a:buClr>
              <a:buSzPct val="80000"/>
              <a:buFont typeface="Corbel" pitchFamily="34" charset="0"/>
              <a:buChar char="•"/>
            </a:pPr>
            <a:endParaRPr lang="en-US" sz="1700" dirty="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700" dirty="0">
              <a:solidFill>
                <a:schemeClr val="accent1"/>
              </a:solidFill>
            </a:endParaRPr>
          </a:p>
        </p:txBody>
      </p:sp>
      <p:pic>
        <p:nvPicPr>
          <p:cNvPr id="1026" name="Picture 2" descr="What Is Sustainable Farming and Agriculture? | Entrepreneur">
            <a:extLst>
              <a:ext uri="{FF2B5EF4-FFF2-40B4-BE49-F238E27FC236}">
                <a16:creationId xmlns:a16="http://schemas.microsoft.com/office/drawing/2014/main" id="{A2098A7A-7326-9E19-6286-179D6A4E58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32" r="2" b="2"/>
          <a:stretch/>
        </p:blipFill>
        <p:spPr bwMode="auto">
          <a:xfrm>
            <a:off x="6636743" y="1238487"/>
            <a:ext cx="4741120" cy="44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76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9DBD4-7B3F-6F18-5355-71E6CA7E2CAA}"/>
              </a:ext>
            </a:extLst>
          </p:cNvPr>
          <p:cNvSpPr>
            <a:spLocks noGrp="1"/>
          </p:cNvSpPr>
          <p:nvPr>
            <p:ph type="title"/>
          </p:nvPr>
        </p:nvSpPr>
        <p:spPr/>
        <p:txBody>
          <a:bodyPr/>
          <a:lstStyle/>
          <a:p>
            <a:r>
              <a:rPr lang="en-AU" dirty="0"/>
              <a:t>Hardware and Software Specification</a:t>
            </a:r>
          </a:p>
        </p:txBody>
      </p:sp>
      <p:sp>
        <p:nvSpPr>
          <p:cNvPr id="3" name="TextBox 2">
            <a:extLst>
              <a:ext uri="{FF2B5EF4-FFF2-40B4-BE49-F238E27FC236}">
                <a16:creationId xmlns:a16="http://schemas.microsoft.com/office/drawing/2014/main" id="{A9E036B2-9CA5-4181-5E07-24AD4BFB4D13}"/>
              </a:ext>
            </a:extLst>
          </p:cNvPr>
          <p:cNvSpPr txBox="1"/>
          <p:nvPr/>
        </p:nvSpPr>
        <p:spPr>
          <a:xfrm>
            <a:off x="854580" y="1965960"/>
            <a:ext cx="4059252" cy="3416320"/>
          </a:xfrm>
          <a:prstGeom prst="rect">
            <a:avLst/>
          </a:prstGeom>
          <a:noFill/>
        </p:spPr>
        <p:txBody>
          <a:bodyPr wrap="square" rtlCol="0">
            <a:spAutoFit/>
          </a:bodyPr>
          <a:lstStyle/>
          <a:p>
            <a:r>
              <a:rPr lang="en-AU" dirty="0"/>
              <a:t>Hardware</a:t>
            </a:r>
          </a:p>
          <a:p>
            <a:endParaRPr lang="en-AU" dirty="0"/>
          </a:p>
          <a:p>
            <a:pPr marL="285750" indent="-285750">
              <a:buFontTx/>
              <a:buChar char="-"/>
            </a:pPr>
            <a:r>
              <a:rPr lang="en-AU" dirty="0"/>
              <a:t>STM32F7-DISCOVERY board, GLCD, Touch Screen, </a:t>
            </a:r>
          </a:p>
          <a:p>
            <a:pPr marL="285750" indent="-285750">
              <a:buFontTx/>
              <a:buChar char="-"/>
            </a:pPr>
            <a:r>
              <a:rPr lang="en-AU" dirty="0"/>
              <a:t>Analogue water sensor </a:t>
            </a:r>
          </a:p>
          <a:p>
            <a:pPr marL="285750" indent="-285750">
              <a:buFontTx/>
              <a:buChar char="-"/>
            </a:pPr>
            <a:r>
              <a:rPr lang="en-AU" dirty="0"/>
              <a:t>Digital buzzer</a:t>
            </a:r>
          </a:p>
          <a:p>
            <a:pPr marL="285750" indent="-285750">
              <a:buFontTx/>
              <a:buChar char="-"/>
            </a:pPr>
            <a:r>
              <a:rPr lang="en-AU" dirty="0"/>
              <a:t>LED</a:t>
            </a:r>
          </a:p>
          <a:p>
            <a:pPr marL="285750" indent="-285750">
              <a:buFontTx/>
              <a:buChar char="-"/>
            </a:pPr>
            <a:r>
              <a:rPr lang="en-AU" dirty="0"/>
              <a:t>Micro Arduino pump (3-5v) and plastic hose</a:t>
            </a:r>
          </a:p>
          <a:p>
            <a:pPr marL="285750" indent="-285750">
              <a:buFontTx/>
              <a:buChar char="-"/>
            </a:pPr>
            <a:r>
              <a:rPr lang="en-AU" dirty="0"/>
              <a:t>Analogue button</a:t>
            </a:r>
          </a:p>
          <a:p>
            <a:pPr marL="285750" indent="-285750">
              <a:buFontTx/>
              <a:buChar char="-"/>
            </a:pPr>
            <a:r>
              <a:rPr lang="en-AU" dirty="0"/>
              <a:t>Relay</a:t>
            </a:r>
          </a:p>
          <a:p>
            <a:pPr marL="285750" indent="-285750">
              <a:buFontTx/>
              <a:buChar char="-"/>
            </a:pPr>
            <a:endParaRPr lang="en-AU" dirty="0"/>
          </a:p>
        </p:txBody>
      </p:sp>
      <p:sp>
        <p:nvSpPr>
          <p:cNvPr id="5" name="TextBox 4">
            <a:extLst>
              <a:ext uri="{FF2B5EF4-FFF2-40B4-BE49-F238E27FC236}">
                <a16:creationId xmlns:a16="http://schemas.microsoft.com/office/drawing/2014/main" id="{EAFB8BFB-0229-CA9D-2AFA-D83C14BB3B0E}"/>
              </a:ext>
            </a:extLst>
          </p:cNvPr>
          <p:cNvSpPr txBox="1"/>
          <p:nvPr/>
        </p:nvSpPr>
        <p:spPr>
          <a:xfrm>
            <a:off x="5247118" y="1965960"/>
            <a:ext cx="6090302" cy="3693319"/>
          </a:xfrm>
          <a:prstGeom prst="rect">
            <a:avLst/>
          </a:prstGeom>
          <a:noFill/>
        </p:spPr>
        <p:txBody>
          <a:bodyPr wrap="square" rtlCol="0">
            <a:spAutoFit/>
          </a:bodyPr>
          <a:lstStyle/>
          <a:p>
            <a:r>
              <a:rPr lang="en-AU" dirty="0"/>
              <a:t>Software</a:t>
            </a:r>
          </a:p>
          <a:p>
            <a:endParaRPr lang="en-AU" dirty="0"/>
          </a:p>
          <a:p>
            <a:pPr marL="285750" indent="-285750">
              <a:buFontTx/>
              <a:buChar char="-"/>
            </a:pPr>
            <a:r>
              <a:rPr lang="en-AU" dirty="0"/>
              <a:t>Board Support: STM32F746G-DISCOVERY (v 1.1.1)</a:t>
            </a:r>
          </a:p>
          <a:p>
            <a:pPr marL="285750" indent="-285750">
              <a:buFontTx/>
              <a:buChar char="-"/>
            </a:pPr>
            <a:r>
              <a:rPr lang="en-AU" dirty="0"/>
              <a:t>Uvision Keli software (v5.1.8)</a:t>
            </a:r>
          </a:p>
          <a:p>
            <a:pPr marL="285750" indent="-285750">
              <a:buFontTx/>
              <a:buChar char="-"/>
            </a:pPr>
            <a:r>
              <a:rPr lang="en-AU" dirty="0"/>
              <a:t>Driver: Touch screen (v1.1.1)</a:t>
            </a:r>
          </a:p>
          <a:p>
            <a:pPr marL="285750" indent="-285750">
              <a:buFontTx/>
              <a:buChar char="-"/>
            </a:pPr>
            <a:r>
              <a:rPr lang="en-AU" dirty="0"/>
              <a:t>Driver: Startup (v1.2.2)</a:t>
            </a:r>
          </a:p>
          <a:p>
            <a:pPr marL="285750" indent="-285750">
              <a:buFontTx/>
              <a:buChar char="-"/>
            </a:pPr>
            <a:r>
              <a:rPr lang="en-AU" dirty="0"/>
              <a:t>Driver STM32Cube Framework (API): Classic (v1.2.5) </a:t>
            </a:r>
          </a:p>
          <a:p>
            <a:pPr marL="285750" indent="-285750">
              <a:buFontTx/>
              <a:buChar char="-"/>
            </a:pPr>
            <a:r>
              <a:rPr lang="en-AU" dirty="0"/>
              <a:t>Graphic LCD (API): Graphic LCD (v1.1.1)</a:t>
            </a:r>
          </a:p>
          <a:p>
            <a:pPr marL="285750" indent="-285750">
              <a:buFontTx/>
              <a:buChar char="-"/>
            </a:pPr>
            <a:r>
              <a:rPr lang="en-AU" dirty="0"/>
              <a:t>Touch Screen (API): Touch Screen (v 1.1.1)</a:t>
            </a:r>
          </a:p>
          <a:p>
            <a:pPr marL="285750" indent="-285750">
              <a:buFontTx/>
              <a:buChar char="-"/>
            </a:pPr>
            <a:r>
              <a:rPr lang="en-AU" dirty="0"/>
              <a:t>CMSIS: Core (5.3.0)</a:t>
            </a:r>
          </a:p>
          <a:p>
            <a:pPr marL="285750" indent="-285750">
              <a:buFontTx/>
              <a:buChar char="-"/>
            </a:pPr>
            <a:r>
              <a:rPr lang="en-AU" dirty="0"/>
              <a:t>RTOS (API): Keli RTX (v4.82.0)</a:t>
            </a:r>
          </a:p>
          <a:p>
            <a:pPr marL="285750" indent="-285750">
              <a:buFontTx/>
              <a:buChar char="-"/>
            </a:pPr>
            <a:r>
              <a:rPr lang="en-AU" dirty="0"/>
              <a:t> Driver STM32Cube HAL: ADC, Common, Cortex, DMA, GPIO, I2C,LTDC, PWR,RCC, SDRAM, UART</a:t>
            </a:r>
          </a:p>
        </p:txBody>
      </p:sp>
    </p:spTree>
    <p:extLst>
      <p:ext uri="{BB962C8B-B14F-4D97-AF65-F5344CB8AC3E}">
        <p14:creationId xmlns:p14="http://schemas.microsoft.com/office/powerpoint/2010/main" val="126399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B366B-0268-71D8-A370-A423FBC1E478}"/>
              </a:ext>
            </a:extLst>
          </p:cNvPr>
          <p:cNvSpPr>
            <a:spLocks noGrp="1"/>
          </p:cNvSpPr>
          <p:nvPr>
            <p:ph type="title"/>
          </p:nvPr>
        </p:nvSpPr>
        <p:spPr>
          <a:xfrm>
            <a:off x="1143000" y="224851"/>
            <a:ext cx="9875520" cy="1356360"/>
          </a:xfrm>
        </p:spPr>
        <p:txBody>
          <a:bodyPr/>
          <a:lstStyle/>
          <a:p>
            <a:r>
              <a:rPr lang="en-GB"/>
              <a:t>Flow Chart</a:t>
            </a:r>
            <a:endParaRPr lang="en-GB" dirty="0"/>
          </a:p>
        </p:txBody>
      </p:sp>
      <p:pic>
        <p:nvPicPr>
          <p:cNvPr id="4" name="Picture 3" descr="A diagram of a computer program&#10;&#10;Description automatically generated">
            <a:extLst>
              <a:ext uri="{FF2B5EF4-FFF2-40B4-BE49-F238E27FC236}">
                <a16:creationId xmlns:a16="http://schemas.microsoft.com/office/drawing/2014/main" id="{F068D5EF-600F-A5CF-0663-7E192118F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020" y="470905"/>
            <a:ext cx="5039717" cy="5916190"/>
          </a:xfrm>
          <a:prstGeom prst="rect">
            <a:avLst/>
          </a:prstGeom>
        </p:spPr>
      </p:pic>
    </p:spTree>
    <p:extLst>
      <p:ext uri="{BB962C8B-B14F-4D97-AF65-F5344CB8AC3E}">
        <p14:creationId xmlns:p14="http://schemas.microsoft.com/office/powerpoint/2010/main" val="239584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EB3C453-B485-4F07-841B-918D40331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sp>
        <p:nvSpPr>
          <p:cNvPr id="2" name="Title 1">
            <a:extLst>
              <a:ext uri="{FF2B5EF4-FFF2-40B4-BE49-F238E27FC236}">
                <a16:creationId xmlns:a16="http://schemas.microsoft.com/office/drawing/2014/main" id="{6BB6C397-34EC-5ACF-D2D8-73DF8A86F09C}"/>
              </a:ext>
            </a:extLst>
          </p:cNvPr>
          <p:cNvSpPr>
            <a:spLocks noGrp="1"/>
          </p:cNvSpPr>
          <p:nvPr>
            <p:ph type="title"/>
          </p:nvPr>
        </p:nvSpPr>
        <p:spPr>
          <a:xfrm>
            <a:off x="221811" y="243840"/>
            <a:ext cx="3364378" cy="985936"/>
          </a:xfrm>
        </p:spPr>
        <p:txBody>
          <a:bodyPr vert="horz" lIns="91440" tIns="45720" rIns="91440" bIns="45720" rtlCol="0" anchor="ctr">
            <a:normAutofit/>
          </a:bodyPr>
          <a:lstStyle/>
          <a:p>
            <a:r>
              <a:rPr lang="en-US" sz="4800" dirty="0"/>
              <a:t>Peripherals</a:t>
            </a:r>
          </a:p>
        </p:txBody>
      </p:sp>
      <p:graphicFrame>
        <p:nvGraphicFramePr>
          <p:cNvPr id="46" name="TextBox 2">
            <a:extLst>
              <a:ext uri="{FF2B5EF4-FFF2-40B4-BE49-F238E27FC236}">
                <a16:creationId xmlns:a16="http://schemas.microsoft.com/office/drawing/2014/main" id="{E1B4CD0B-62A0-D1A6-4616-CAC5F37C6F24}"/>
              </a:ext>
            </a:extLst>
          </p:cNvPr>
          <p:cNvGraphicFramePr/>
          <p:nvPr>
            <p:extLst>
              <p:ext uri="{D42A27DB-BD31-4B8C-83A1-F6EECF244321}">
                <p14:modId xmlns:p14="http://schemas.microsoft.com/office/powerpoint/2010/main" val="3371110216"/>
              </p:ext>
            </p:extLst>
          </p:nvPr>
        </p:nvGraphicFramePr>
        <p:xfrm>
          <a:off x="4615368" y="1038413"/>
          <a:ext cx="6451943" cy="4905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Controlling water pump based on air temperature and humidity – SENSING THE  CITY">
            <a:extLst>
              <a:ext uri="{FF2B5EF4-FFF2-40B4-BE49-F238E27FC236}">
                <a16:creationId xmlns:a16="http://schemas.microsoft.com/office/drawing/2014/main" id="{8C107029-024B-0104-F373-C72036C50E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5614" y="4268966"/>
            <a:ext cx="2455005" cy="13841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i-colour Red/Green 3mm LED module for Arduino KY-029 :: Optoelectronics ::  Hobby (Maker) Electronics :: Cricklewood Electronics">
            <a:extLst>
              <a:ext uri="{FF2B5EF4-FFF2-40B4-BE49-F238E27FC236}">
                <a16:creationId xmlns:a16="http://schemas.microsoft.com/office/drawing/2014/main" id="{9DBA3325-76A0-CC37-B26E-371313D029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0447" y="5351109"/>
            <a:ext cx="1191456" cy="119145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ush Button Module with Arduino – Step by Step Guide - Circuit Magic">
            <a:extLst>
              <a:ext uri="{FF2B5EF4-FFF2-40B4-BE49-F238E27FC236}">
                <a16:creationId xmlns:a16="http://schemas.microsoft.com/office/drawing/2014/main" id="{406D518F-C7A5-1C3A-4EE5-62527B86F0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9586" y="2783931"/>
            <a:ext cx="1191456" cy="7943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dda 5V Relay Module WPM406">
            <a:extLst>
              <a:ext uri="{FF2B5EF4-FFF2-40B4-BE49-F238E27FC236}">
                <a16:creationId xmlns:a16="http://schemas.microsoft.com/office/drawing/2014/main" id="{04124D89-DF78-A4D6-191E-6B288C363D2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9858" y="3471792"/>
            <a:ext cx="1191456" cy="119145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TMicroelectronics STM32F746G-DISCO Dev Board, Cortex-M7 Discovery">
            <a:extLst>
              <a:ext uri="{FF2B5EF4-FFF2-40B4-BE49-F238E27FC236}">
                <a16:creationId xmlns:a16="http://schemas.microsoft.com/office/drawing/2014/main" id="{0CE277E7-D8BB-CA78-F285-AE620B872C6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46536" y="1756657"/>
            <a:ext cx="1758566" cy="125737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UMTMedia Water Level Sensor Module Depth Detection or Raindrop For Arduino Pic Pi">
            <a:extLst>
              <a:ext uri="{FF2B5EF4-FFF2-40B4-BE49-F238E27FC236}">
                <a16:creationId xmlns:a16="http://schemas.microsoft.com/office/drawing/2014/main" id="{60373ABB-B6A6-E7E0-D10F-ED76394046E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5102" y="345492"/>
            <a:ext cx="1168393" cy="1168393"/>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3.5-5.5V Standard Passive Buzzer Module For Arduino">
            <a:extLst>
              <a:ext uri="{FF2B5EF4-FFF2-40B4-BE49-F238E27FC236}">
                <a16:creationId xmlns:a16="http://schemas.microsoft.com/office/drawing/2014/main" id="{802DF31D-6C64-2EEC-F5AB-248C0D2C31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3229" y="1148318"/>
            <a:ext cx="1108085" cy="110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7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5261-C51A-5DFF-EDB2-8A298EB3C90C}"/>
              </a:ext>
            </a:extLst>
          </p:cNvPr>
          <p:cNvSpPr>
            <a:spLocks noGrp="1"/>
          </p:cNvSpPr>
          <p:nvPr>
            <p:ph type="title"/>
          </p:nvPr>
        </p:nvSpPr>
        <p:spPr>
          <a:xfrm>
            <a:off x="1158240" y="0"/>
            <a:ext cx="9875520" cy="1356360"/>
          </a:xfrm>
        </p:spPr>
        <p:txBody>
          <a:bodyPr/>
          <a:lstStyle/>
          <a:p>
            <a:r>
              <a:rPr lang="en-GB" dirty="0"/>
              <a:t>User Interface</a:t>
            </a:r>
          </a:p>
        </p:txBody>
      </p:sp>
      <p:pic>
        <p:nvPicPr>
          <p:cNvPr id="4" name="Picture 3" descr="A screenshot of a computer screen&#10;&#10;Description automatically generated">
            <a:extLst>
              <a:ext uri="{FF2B5EF4-FFF2-40B4-BE49-F238E27FC236}">
                <a16:creationId xmlns:a16="http://schemas.microsoft.com/office/drawing/2014/main" id="{FFA9F309-1A46-66AB-528A-0A8D358FF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569" y="811763"/>
            <a:ext cx="7738861" cy="5487010"/>
          </a:xfrm>
          <a:prstGeom prst="rect">
            <a:avLst/>
          </a:prstGeom>
        </p:spPr>
      </p:pic>
    </p:spTree>
    <p:extLst>
      <p:ext uri="{BB962C8B-B14F-4D97-AF65-F5344CB8AC3E}">
        <p14:creationId xmlns:p14="http://schemas.microsoft.com/office/powerpoint/2010/main" val="172306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7CE2-184F-70F3-EB03-54CD560D2446}"/>
              </a:ext>
            </a:extLst>
          </p:cNvPr>
          <p:cNvSpPr>
            <a:spLocks noGrp="1"/>
          </p:cNvSpPr>
          <p:nvPr>
            <p:ph type="title"/>
          </p:nvPr>
        </p:nvSpPr>
        <p:spPr>
          <a:xfrm>
            <a:off x="228600" y="87086"/>
            <a:ext cx="9875520" cy="1356360"/>
          </a:xfrm>
        </p:spPr>
        <p:txBody>
          <a:bodyPr/>
          <a:lstStyle/>
          <a:p>
            <a:r>
              <a:rPr lang="en-AU" dirty="0"/>
              <a:t>System’s Architecture</a:t>
            </a:r>
          </a:p>
        </p:txBody>
      </p:sp>
      <p:pic>
        <p:nvPicPr>
          <p:cNvPr id="4" name="Picture 3" descr="A screenshot of a device&#10;&#10;Description automatically generated">
            <a:extLst>
              <a:ext uri="{FF2B5EF4-FFF2-40B4-BE49-F238E27FC236}">
                <a16:creationId xmlns:a16="http://schemas.microsoft.com/office/drawing/2014/main" id="{C326ECC8-6120-2552-DA8B-95E731145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192" y="502453"/>
            <a:ext cx="2301279" cy="5853093"/>
          </a:xfrm>
          <a:prstGeom prst="rect">
            <a:avLst/>
          </a:prstGeom>
        </p:spPr>
      </p:pic>
    </p:spTree>
    <p:extLst>
      <p:ext uri="{BB962C8B-B14F-4D97-AF65-F5344CB8AC3E}">
        <p14:creationId xmlns:p14="http://schemas.microsoft.com/office/powerpoint/2010/main" val="6173449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b00f46c-3b5f-4331-86e9-781a15a2761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9F242BA08D5448BD54F44CFC5724EE" ma:contentTypeVersion="13" ma:contentTypeDescription="Create a new document." ma:contentTypeScope="" ma:versionID="f0c251e7b6ca2376f7970f28aea8203e">
  <xsd:schema xmlns:xsd="http://www.w3.org/2001/XMLSchema" xmlns:xs="http://www.w3.org/2001/XMLSchema" xmlns:p="http://schemas.microsoft.com/office/2006/metadata/properties" xmlns:ns3="1b00f46c-3b5f-4331-86e9-781a15a27617" xmlns:ns4="8d9926d0-0824-429b-9ce7-e0a3e3153b89" targetNamespace="http://schemas.microsoft.com/office/2006/metadata/properties" ma:root="true" ma:fieldsID="68f345110812dc6fa146f3686e8315f9" ns3:_="" ns4:_="">
    <xsd:import namespace="1b00f46c-3b5f-4331-86e9-781a15a27617"/>
    <xsd:import namespace="8d9926d0-0824-429b-9ce7-e0a3e3153b8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00f46c-3b5f-4331-86e9-781a15a27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9926d0-0824-429b-9ce7-e0a3e3153b8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2DE204-5935-498C-8C60-1EC7F95B22AC}">
  <ds:schemaRefs>
    <ds:schemaRef ds:uri="http://schemas.microsoft.com/sharepoint/v3/contenttype/forms"/>
  </ds:schemaRefs>
</ds:datastoreItem>
</file>

<file path=customXml/itemProps2.xml><?xml version="1.0" encoding="utf-8"?>
<ds:datastoreItem xmlns:ds="http://schemas.openxmlformats.org/officeDocument/2006/customXml" ds:itemID="{E0DC0F32-5B26-4637-A655-913BF02C26DF}">
  <ds:schemaRefs>
    <ds:schemaRef ds:uri="http://schemas.microsoft.com/office/infopath/2007/PartnerControls"/>
    <ds:schemaRef ds:uri="8d9926d0-0824-429b-9ce7-e0a3e3153b89"/>
    <ds:schemaRef ds:uri="http://purl.org/dc/dcmitype/"/>
    <ds:schemaRef ds:uri="http://purl.org/dc/elements/1.1/"/>
    <ds:schemaRef ds:uri="http://www.w3.org/XML/1998/namespace"/>
    <ds:schemaRef ds:uri="http://schemas.microsoft.com/office/2006/documentManagement/types"/>
    <ds:schemaRef ds:uri="http://schemas.openxmlformats.org/package/2006/metadata/core-properties"/>
    <ds:schemaRef ds:uri="1b00f46c-3b5f-4331-86e9-781a15a27617"/>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E42490E-3DBC-44D0-8A81-7EC307360B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00f46c-3b5f-4331-86e9-781a15a27617"/>
    <ds:schemaRef ds:uri="8d9926d0-0824-429b-9ce7-e0a3e3153b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TM03457444[[fn=Basis]]</Template>
  <TotalTime>544</TotalTime>
  <Words>317</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Corbel</vt:lpstr>
      <vt:lpstr>Basis</vt:lpstr>
      <vt:lpstr>Nano auto Hydroponic</vt:lpstr>
      <vt:lpstr>Application and purposes</vt:lpstr>
      <vt:lpstr>Hardware and Software Specification</vt:lpstr>
      <vt:lpstr>Flow Chart</vt:lpstr>
      <vt:lpstr>Peripherals</vt:lpstr>
      <vt:lpstr>User Interface</vt:lpstr>
      <vt:lpstr>System’s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Nano auto planter</dc:title>
  <dc:creator>Book Wilaiwan (CMP - Student)</dc:creator>
  <cp:lastModifiedBy>Book Wilaiwan (CMP - Student)</cp:lastModifiedBy>
  <cp:revision>2</cp:revision>
  <dcterms:created xsi:type="dcterms:W3CDTF">2024-03-19T12:35:01Z</dcterms:created>
  <dcterms:modified xsi:type="dcterms:W3CDTF">2024-05-14T19:05:39Z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0x0101001C9F242BA08D5448BD54F44CFC5724EE</vt:lpwstr>
  </property>
</Properties>
</file>