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1353" y="56927"/>
          <a:ext cx="2102185" cy="16332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2185"/>
              </a:tblGrid>
              <a:tr h="3463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Member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655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name : String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address : Address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orders : List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393714" y="56927"/>
          <a:ext cx="2102185" cy="16332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218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Cart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655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member : Member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cartItems : List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 : order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6440220" y="96293"/>
          <a:ext cx="1621155" cy="1554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1155"/>
              </a:tblGrid>
              <a:tr h="2927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CartLine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076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cartid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itemid :Long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count : integer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cartKey : Long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1" name=""/>
          <p:cNvCxnSpPr>
            <a:stCxn id="7" idx="2"/>
          </p:cNvCxnSpPr>
          <p:nvPr/>
        </p:nvCxnSpPr>
        <p:spPr>
          <a:xfrm rot="16200000" flipH="1">
            <a:off x="594413" y="2218175"/>
            <a:ext cx="105606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1237748" y="1690142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1237748" y="2380855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6551696" y="2876550"/>
          <a:ext cx="2097405" cy="1830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97405"/>
              </a:tblGrid>
              <a:tr h="3463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Item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655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name : String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price:int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stockQuantity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categories:List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393715" y="2876550"/>
          <a:ext cx="2106930" cy="1830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6930"/>
              </a:tblGrid>
              <a:tr h="3463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OrderItem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655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item : Item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 : Order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orderprice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count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71353" y="2746207"/>
          <a:ext cx="2097405" cy="21069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97405"/>
              </a:tblGrid>
              <a:tr h="2471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Order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655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member : Member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orderItems : List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delivery : Delivery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orderDate : Date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status : OrderStatus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"/>
          <p:cNvCxnSpPr>
            <a:stCxn id="7" idx="3"/>
            <a:endCxn id="8" idx="1"/>
          </p:cNvCxnSpPr>
          <p:nvPr/>
        </p:nvCxnSpPr>
        <p:spPr>
          <a:xfrm>
            <a:off x="2173539" y="873534"/>
            <a:ext cx="122017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19" idx="3"/>
            <a:endCxn id="18" idx="1"/>
          </p:cNvCxnSpPr>
          <p:nvPr/>
        </p:nvCxnSpPr>
        <p:spPr>
          <a:xfrm flipV="1">
            <a:off x="2168759" y="3791903"/>
            <a:ext cx="1224956" cy="777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18" idx="3"/>
            <a:endCxn id="17" idx="1"/>
          </p:cNvCxnSpPr>
          <p:nvPr/>
        </p:nvCxnSpPr>
        <p:spPr>
          <a:xfrm>
            <a:off x="5500645" y="3791902"/>
            <a:ext cx="10510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17" idx="0"/>
            <a:endCxn id="8" idx="2"/>
          </p:cNvCxnSpPr>
          <p:nvPr/>
        </p:nvCxnSpPr>
        <p:spPr>
          <a:xfrm rot="10800000">
            <a:off x="4444802" y="1690119"/>
            <a:ext cx="3155596" cy="118643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19" idx="2"/>
            <a:endCxn id="28" idx="0"/>
          </p:cNvCxnSpPr>
          <p:nvPr/>
        </p:nvCxnSpPr>
        <p:spPr>
          <a:xfrm rot="16200000" flipH="1">
            <a:off x="942835" y="5030359"/>
            <a:ext cx="356833" cy="239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71353" y="5209971"/>
          <a:ext cx="2102185" cy="1471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2185"/>
              </a:tblGrid>
              <a:tr h="140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Delivery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04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order : Order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address : Address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2" name=""/>
          <p:cNvCxnSpPr>
            <a:stCxn id="17" idx="3"/>
            <a:endCxn id="33" idx="2"/>
          </p:cNvCxnSpPr>
          <p:nvPr/>
        </p:nvCxnSpPr>
        <p:spPr>
          <a:xfrm flipV="1">
            <a:off x="8649102" y="1912619"/>
            <a:ext cx="1743175" cy="18792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9341184" y="12797"/>
          <a:ext cx="2102185" cy="18998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2185"/>
              </a:tblGrid>
              <a:tr h="4276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Category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721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id : Long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name : String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items : List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parent : Category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child : List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393714" y="5031554"/>
          <a:ext cx="2106930" cy="16824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6930"/>
              </a:tblGrid>
              <a:tr h="611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&lt;&lt;Value Type&gt;&gt;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Member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386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city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street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zipcode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6" name=""/>
          <p:cNvCxnSpPr/>
          <p:nvPr/>
        </p:nvCxnSpPr>
        <p:spPr>
          <a:xfrm rot="5400000" flipH="1" flipV="1">
            <a:off x="6055845" y="4747409"/>
            <a:ext cx="907480" cy="82717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41" idx="0"/>
            <a:endCxn id="17" idx="2"/>
          </p:cNvCxnSpPr>
          <p:nvPr/>
        </p:nvCxnSpPr>
        <p:spPr>
          <a:xfrm rot="16200000" flipV="1">
            <a:off x="7148037" y="5159616"/>
            <a:ext cx="907480" cy="275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>
            <a:off x="8417092" y="4707255"/>
            <a:ext cx="924092" cy="90748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9341184" y="5614735"/>
          <a:ext cx="1049655" cy="10115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9655"/>
              </a:tblGrid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Movie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32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director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actor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7077609" y="5614735"/>
          <a:ext cx="1049655" cy="10115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9655"/>
              </a:tblGrid>
              <a:tr h="2172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Book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32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author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isbn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5570454" y="5614735"/>
          <a:ext cx="1049655" cy="10115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9655"/>
              </a:tblGrid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Album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32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artist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etc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"/>
          <p:cNvSpPr txBox="1"/>
          <p:nvPr/>
        </p:nvSpPr>
        <p:spPr>
          <a:xfrm>
            <a:off x="10392277" y="2332718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879138" y="3799673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168758" y="3351098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987327" y="3381375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6124575" y="3217748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570454" y="3246323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173539" y="4558668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173539" y="5249381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262260" y="2283334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570454" y="1650774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202114" y="300570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015902" y="291045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07162" y="2486908"/>
            <a:ext cx="340895" cy="3653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9" name=""/>
          <p:cNvCxnSpPr>
            <a:stCxn id="10" idx="1"/>
            <a:endCxn id="8" idx="3"/>
          </p:cNvCxnSpPr>
          <p:nvPr/>
        </p:nvCxnSpPr>
        <p:spPr>
          <a:xfrm rot="10800000">
            <a:off x="5495899" y="873534"/>
            <a:ext cx="94432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2023-06-12T11:28:05.128</dcterms:created>
  <dc:creator>Baechu</dc:creator>
  <cp:lastModifiedBy>Baechu</cp:lastModifiedBy>
  <dcterms:modified xsi:type="dcterms:W3CDTF">2023-07-06T03:54:13.384</dcterms:modified>
  <cp:revision>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