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7" r:id="rId2"/>
    <p:sldId id="258" r:id="rId3"/>
    <p:sldId id="259" r:id="rId4"/>
    <p:sldId id="260" r:id="rId5"/>
    <p:sldId id="261" r:id="rId6"/>
    <p:sldId id="267" r:id="rId7"/>
    <p:sldId id="268" r:id="rId8"/>
    <p:sldId id="262" r:id="rId9"/>
    <p:sldId id="263" r:id="rId10"/>
    <p:sldId id="264" r:id="rId11"/>
    <p:sldId id="269" r:id="rId12"/>
    <p:sldId id="270"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546A"/>
    <a:srgbClr val="6C78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700CD1-69FB-4911-9426-B5149B6B7D87}" v="45" dt="2021-02-21T22:48:20.9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Brennan (thoma2bm)" userId="4016b840-87c8-4370-816f-f0fab84a7084" providerId="ADAL" clId="{68700CD1-69FB-4911-9426-B5149B6B7D87}"/>
    <pc:docChg chg="undo custSel mod addSld delSld modSld">
      <pc:chgData name="Thomas, Brennan (thoma2bm)" userId="4016b840-87c8-4370-816f-f0fab84a7084" providerId="ADAL" clId="{68700CD1-69FB-4911-9426-B5149B6B7D87}" dt="2021-02-21T22:49:47.162" v="1261" actId="47"/>
      <pc:docMkLst>
        <pc:docMk/>
      </pc:docMkLst>
      <pc:sldChg chg="addSp delSp modSp mod setBg">
        <pc:chgData name="Thomas, Brennan (thoma2bm)" userId="4016b840-87c8-4370-816f-f0fab84a7084" providerId="ADAL" clId="{68700CD1-69FB-4911-9426-B5149B6B7D87}" dt="2021-02-21T22:41:54.272" v="1098" actId="26606"/>
        <pc:sldMkLst>
          <pc:docMk/>
          <pc:sldMk cId="1581386474" sldId="257"/>
        </pc:sldMkLst>
        <pc:spChg chg="mod">
          <ac:chgData name="Thomas, Brennan (thoma2bm)" userId="4016b840-87c8-4370-816f-f0fab84a7084" providerId="ADAL" clId="{68700CD1-69FB-4911-9426-B5149B6B7D87}" dt="2021-02-21T22:41:54.272" v="1098" actId="26606"/>
          <ac:spMkLst>
            <pc:docMk/>
            <pc:sldMk cId="1581386474" sldId="257"/>
            <ac:spMk id="2" creationId="{32BFA7AF-22C6-4F56-973C-DC63DA2AAC63}"/>
          </ac:spMkLst>
        </pc:spChg>
        <pc:spChg chg="mod">
          <ac:chgData name="Thomas, Brennan (thoma2bm)" userId="4016b840-87c8-4370-816f-f0fab84a7084" providerId="ADAL" clId="{68700CD1-69FB-4911-9426-B5149B6B7D87}" dt="2021-02-21T22:41:54.272" v="1098" actId="26606"/>
          <ac:spMkLst>
            <pc:docMk/>
            <pc:sldMk cId="1581386474" sldId="257"/>
            <ac:spMk id="3" creationId="{46FD9DFB-20E6-4F71-9778-31C555BE799E}"/>
          </ac:spMkLst>
        </pc:spChg>
        <pc:spChg chg="add del">
          <ac:chgData name="Thomas, Brennan (thoma2bm)" userId="4016b840-87c8-4370-816f-f0fab84a7084" providerId="ADAL" clId="{68700CD1-69FB-4911-9426-B5149B6B7D87}" dt="2021-02-21T22:41:54.272" v="1098" actId="26606"/>
          <ac:spMkLst>
            <pc:docMk/>
            <pc:sldMk cId="1581386474" sldId="257"/>
            <ac:spMk id="8" creationId="{1EADCAF8-8823-4E89-8612-21029831A4B2}"/>
          </ac:spMkLst>
        </pc:spChg>
        <pc:spChg chg="add del">
          <ac:chgData name="Thomas, Brennan (thoma2bm)" userId="4016b840-87c8-4370-816f-f0fab84a7084" providerId="ADAL" clId="{68700CD1-69FB-4911-9426-B5149B6B7D87}" dt="2021-02-21T22:41:54.272" v="1098" actId="26606"/>
          <ac:spMkLst>
            <pc:docMk/>
            <pc:sldMk cId="1581386474" sldId="257"/>
            <ac:spMk id="10" creationId="{28CA07B2-0819-4B62-9425-7A52BBDD7070}"/>
          </ac:spMkLst>
        </pc:spChg>
        <pc:spChg chg="add">
          <ac:chgData name="Thomas, Brennan (thoma2bm)" userId="4016b840-87c8-4370-816f-f0fab84a7084" providerId="ADAL" clId="{68700CD1-69FB-4911-9426-B5149B6B7D87}" dt="2021-02-21T22:41:54.272" v="1098" actId="26606"/>
          <ac:spMkLst>
            <pc:docMk/>
            <pc:sldMk cId="1581386474" sldId="257"/>
            <ac:spMk id="24" creationId="{4522B21E-B2B9-4C72-9A71-C87EFD137480}"/>
          </ac:spMkLst>
        </pc:spChg>
        <pc:spChg chg="add">
          <ac:chgData name="Thomas, Brennan (thoma2bm)" userId="4016b840-87c8-4370-816f-f0fab84a7084" providerId="ADAL" clId="{68700CD1-69FB-4911-9426-B5149B6B7D87}" dt="2021-02-21T22:41:54.272" v="1098" actId="26606"/>
          <ac:spMkLst>
            <pc:docMk/>
            <pc:sldMk cId="1581386474" sldId="257"/>
            <ac:spMk id="26" creationId="{5EB7D2A2-F448-44D4-938C-DC84CBCB3B1E}"/>
          </ac:spMkLst>
        </pc:spChg>
        <pc:spChg chg="add">
          <ac:chgData name="Thomas, Brennan (thoma2bm)" userId="4016b840-87c8-4370-816f-f0fab84a7084" providerId="ADAL" clId="{68700CD1-69FB-4911-9426-B5149B6B7D87}" dt="2021-02-21T22:41:54.272" v="1098" actId="26606"/>
          <ac:spMkLst>
            <pc:docMk/>
            <pc:sldMk cId="1581386474" sldId="257"/>
            <ac:spMk id="28" creationId="{871AEA07-1E14-44B4-8E55-64EF049CD66F}"/>
          </ac:spMkLst>
        </pc:spChg>
        <pc:grpChg chg="add del">
          <ac:chgData name="Thomas, Brennan (thoma2bm)" userId="4016b840-87c8-4370-816f-f0fab84a7084" providerId="ADAL" clId="{68700CD1-69FB-4911-9426-B5149B6B7D87}" dt="2021-02-21T22:41:54.272" v="1098" actId="26606"/>
          <ac:grpSpMkLst>
            <pc:docMk/>
            <pc:sldMk cId="1581386474" sldId="257"/>
            <ac:grpSpMk id="12" creationId="{DA02BEE4-A5D4-40AF-882D-49D34B086FFF}"/>
          </ac:grpSpMkLst>
        </pc:grpChg>
        <pc:cxnChg chg="add">
          <ac:chgData name="Thomas, Brennan (thoma2bm)" userId="4016b840-87c8-4370-816f-f0fab84a7084" providerId="ADAL" clId="{68700CD1-69FB-4911-9426-B5149B6B7D87}" dt="2021-02-21T22:41:54.272" v="1098" actId="26606"/>
          <ac:cxnSpMkLst>
            <pc:docMk/>
            <pc:sldMk cId="1581386474" sldId="257"/>
            <ac:cxnSpMk id="30" creationId="{F7C8EA93-3210-4C62-99E9-153C275E3A87}"/>
          </ac:cxnSpMkLst>
        </pc:cxnChg>
      </pc:sldChg>
      <pc:sldChg chg="addSp delSp modSp mod setBg">
        <pc:chgData name="Thomas, Brennan (thoma2bm)" userId="4016b840-87c8-4370-816f-f0fab84a7084" providerId="ADAL" clId="{68700CD1-69FB-4911-9426-B5149B6B7D87}" dt="2021-02-21T22:41:59.341" v="1099" actId="26606"/>
        <pc:sldMkLst>
          <pc:docMk/>
          <pc:sldMk cId="1347565317" sldId="258"/>
        </pc:sldMkLst>
        <pc:spChg chg="mod">
          <ac:chgData name="Thomas, Brennan (thoma2bm)" userId="4016b840-87c8-4370-816f-f0fab84a7084" providerId="ADAL" clId="{68700CD1-69FB-4911-9426-B5149B6B7D87}" dt="2021-02-21T22:41:59.341" v="1099" actId="26606"/>
          <ac:spMkLst>
            <pc:docMk/>
            <pc:sldMk cId="1347565317" sldId="258"/>
            <ac:spMk id="2" creationId="{C86A572B-359A-415A-BBA8-2D5B63711B1D}"/>
          </ac:spMkLst>
        </pc:spChg>
        <pc:spChg chg="mod">
          <ac:chgData name="Thomas, Brennan (thoma2bm)" userId="4016b840-87c8-4370-816f-f0fab84a7084" providerId="ADAL" clId="{68700CD1-69FB-4911-9426-B5149B6B7D87}" dt="2021-02-21T22:41:59.341" v="1099" actId="26606"/>
          <ac:spMkLst>
            <pc:docMk/>
            <pc:sldMk cId="1347565317" sldId="258"/>
            <ac:spMk id="3" creationId="{DEAC8E25-CF50-4C52-A1CC-BA3CCDEF4683}"/>
          </ac:spMkLst>
        </pc:spChg>
        <pc:spChg chg="add del">
          <ac:chgData name="Thomas, Brennan (thoma2bm)" userId="4016b840-87c8-4370-816f-f0fab84a7084" providerId="ADAL" clId="{68700CD1-69FB-4911-9426-B5149B6B7D87}" dt="2021-02-21T22:41:59.341" v="1099" actId="26606"/>
          <ac:spMkLst>
            <pc:docMk/>
            <pc:sldMk cId="1347565317" sldId="258"/>
            <ac:spMk id="8" creationId="{D038248A-211C-4EEC-8401-C761B929FB52}"/>
          </ac:spMkLst>
        </pc:spChg>
        <pc:spChg chg="add del">
          <ac:chgData name="Thomas, Brennan (thoma2bm)" userId="4016b840-87c8-4370-816f-f0fab84a7084" providerId="ADAL" clId="{68700CD1-69FB-4911-9426-B5149B6B7D87}" dt="2021-02-21T22:41:59.341" v="1099" actId="26606"/>
          <ac:spMkLst>
            <pc:docMk/>
            <pc:sldMk cId="1347565317" sldId="258"/>
            <ac:spMk id="10" creationId="{C30A849F-66D9-40C8-BEC8-35AFF8F4568F}"/>
          </ac:spMkLst>
        </pc:spChg>
        <pc:spChg chg="add">
          <ac:chgData name="Thomas, Brennan (thoma2bm)" userId="4016b840-87c8-4370-816f-f0fab84a7084" providerId="ADAL" clId="{68700CD1-69FB-4911-9426-B5149B6B7D87}" dt="2021-02-21T22:41:59.341" v="1099" actId="26606"/>
          <ac:spMkLst>
            <pc:docMk/>
            <pc:sldMk cId="1347565317" sldId="258"/>
            <ac:spMk id="27" creationId="{B6CDA21F-E7AF-4C75-8395-33F58D5B0E45}"/>
          </ac:spMkLst>
        </pc:spChg>
        <pc:spChg chg="add">
          <ac:chgData name="Thomas, Brennan (thoma2bm)" userId="4016b840-87c8-4370-816f-f0fab84a7084" providerId="ADAL" clId="{68700CD1-69FB-4911-9426-B5149B6B7D87}" dt="2021-02-21T22:41:59.341" v="1099" actId="26606"/>
          <ac:spMkLst>
            <pc:docMk/>
            <pc:sldMk cId="1347565317" sldId="258"/>
            <ac:spMk id="34" creationId="{D5B0017B-2ECA-49AF-B397-DC140825DF8D}"/>
          </ac:spMkLst>
        </pc:spChg>
        <pc:grpChg chg="add del">
          <ac:chgData name="Thomas, Brennan (thoma2bm)" userId="4016b840-87c8-4370-816f-f0fab84a7084" providerId="ADAL" clId="{68700CD1-69FB-4911-9426-B5149B6B7D87}" dt="2021-02-21T22:41:59.341" v="1099" actId="26606"/>
          <ac:grpSpMkLst>
            <pc:docMk/>
            <pc:sldMk cId="1347565317" sldId="258"/>
            <ac:grpSpMk id="12" creationId="{04542298-A2B1-480F-A11C-A40EDD19B857}"/>
          </ac:grpSpMkLst>
        </pc:grpChg>
        <pc:grpChg chg="add del">
          <ac:chgData name="Thomas, Brennan (thoma2bm)" userId="4016b840-87c8-4370-816f-f0fab84a7084" providerId="ADAL" clId="{68700CD1-69FB-4911-9426-B5149B6B7D87}" dt="2021-02-21T22:41:59.341" v="1099" actId="26606"/>
          <ac:grpSpMkLst>
            <pc:docMk/>
            <pc:sldMk cId="1347565317" sldId="258"/>
            <ac:grpSpMk id="18" creationId="{2A5C9C35-2375-49EB-B99C-17C87D42FE7C}"/>
          </ac:grpSpMkLst>
        </pc:grpChg>
        <pc:grpChg chg="add">
          <ac:chgData name="Thomas, Brennan (thoma2bm)" userId="4016b840-87c8-4370-816f-f0fab84a7084" providerId="ADAL" clId="{68700CD1-69FB-4911-9426-B5149B6B7D87}" dt="2021-02-21T22:41:59.341" v="1099" actId="26606"/>
          <ac:grpSpMkLst>
            <pc:docMk/>
            <pc:sldMk cId="1347565317" sldId="258"/>
            <ac:grpSpMk id="29" creationId="{AE1C45F0-260A-458C-96ED-C1F6D2151219}"/>
          </ac:grpSpMkLst>
        </pc:grpChg>
        <pc:cxnChg chg="add">
          <ac:chgData name="Thomas, Brennan (thoma2bm)" userId="4016b840-87c8-4370-816f-f0fab84a7084" providerId="ADAL" clId="{68700CD1-69FB-4911-9426-B5149B6B7D87}" dt="2021-02-21T22:41:59.341" v="1099" actId="26606"/>
          <ac:cxnSpMkLst>
            <pc:docMk/>
            <pc:sldMk cId="1347565317" sldId="258"/>
            <ac:cxnSpMk id="36" creationId="{6CF1BAF6-AD41-4082-B212-8A1F9A2E8779}"/>
          </ac:cxnSpMkLst>
        </pc:cxnChg>
      </pc:sldChg>
      <pc:sldChg chg="addSp delSp modSp mod setBg">
        <pc:chgData name="Thomas, Brennan (thoma2bm)" userId="4016b840-87c8-4370-816f-f0fab84a7084" providerId="ADAL" clId="{68700CD1-69FB-4911-9426-B5149B6B7D87}" dt="2021-02-21T22:42:04.675" v="1100" actId="26606"/>
        <pc:sldMkLst>
          <pc:docMk/>
          <pc:sldMk cId="65405658" sldId="259"/>
        </pc:sldMkLst>
        <pc:spChg chg="mod">
          <ac:chgData name="Thomas, Brennan (thoma2bm)" userId="4016b840-87c8-4370-816f-f0fab84a7084" providerId="ADAL" clId="{68700CD1-69FB-4911-9426-B5149B6B7D87}" dt="2021-02-21T22:42:04.675" v="1100" actId="26606"/>
          <ac:spMkLst>
            <pc:docMk/>
            <pc:sldMk cId="65405658" sldId="259"/>
            <ac:spMk id="2" creationId="{A4C9E138-4A8A-4C86-ADA3-40D42CF3B2B5}"/>
          </ac:spMkLst>
        </pc:spChg>
        <pc:spChg chg="mod">
          <ac:chgData name="Thomas, Brennan (thoma2bm)" userId="4016b840-87c8-4370-816f-f0fab84a7084" providerId="ADAL" clId="{68700CD1-69FB-4911-9426-B5149B6B7D87}" dt="2021-02-21T22:42:04.675" v="1100" actId="26606"/>
          <ac:spMkLst>
            <pc:docMk/>
            <pc:sldMk cId="65405658" sldId="259"/>
            <ac:spMk id="3" creationId="{6BB983AC-B6E3-4BCE-AED7-F77BEE49CAD1}"/>
          </ac:spMkLst>
        </pc:spChg>
        <pc:spChg chg="add del">
          <ac:chgData name="Thomas, Brennan (thoma2bm)" userId="4016b840-87c8-4370-816f-f0fab84a7084" providerId="ADAL" clId="{68700CD1-69FB-4911-9426-B5149B6B7D87}" dt="2021-02-21T22:42:04.675" v="1100" actId="26606"/>
          <ac:spMkLst>
            <pc:docMk/>
            <pc:sldMk cId="65405658" sldId="259"/>
            <ac:spMk id="8" creationId="{D038248A-211C-4EEC-8401-C761B929FB52}"/>
          </ac:spMkLst>
        </pc:spChg>
        <pc:spChg chg="add del">
          <ac:chgData name="Thomas, Brennan (thoma2bm)" userId="4016b840-87c8-4370-816f-f0fab84a7084" providerId="ADAL" clId="{68700CD1-69FB-4911-9426-B5149B6B7D87}" dt="2021-02-21T22:42:04.675" v="1100" actId="26606"/>
          <ac:spMkLst>
            <pc:docMk/>
            <pc:sldMk cId="65405658" sldId="259"/>
            <ac:spMk id="10" creationId="{C30A849F-66D9-40C8-BEC8-35AFF8F4568F}"/>
          </ac:spMkLst>
        </pc:spChg>
        <pc:spChg chg="add">
          <ac:chgData name="Thomas, Brennan (thoma2bm)" userId="4016b840-87c8-4370-816f-f0fab84a7084" providerId="ADAL" clId="{68700CD1-69FB-4911-9426-B5149B6B7D87}" dt="2021-02-21T22:42:04.675" v="1100" actId="26606"/>
          <ac:spMkLst>
            <pc:docMk/>
            <pc:sldMk cId="65405658" sldId="259"/>
            <ac:spMk id="27" creationId="{B6CDA21F-E7AF-4C75-8395-33F58D5B0E45}"/>
          </ac:spMkLst>
        </pc:spChg>
        <pc:spChg chg="add">
          <ac:chgData name="Thomas, Brennan (thoma2bm)" userId="4016b840-87c8-4370-816f-f0fab84a7084" providerId="ADAL" clId="{68700CD1-69FB-4911-9426-B5149B6B7D87}" dt="2021-02-21T22:42:04.675" v="1100" actId="26606"/>
          <ac:spMkLst>
            <pc:docMk/>
            <pc:sldMk cId="65405658" sldId="259"/>
            <ac:spMk id="34" creationId="{D5B0017B-2ECA-49AF-B397-DC140825DF8D}"/>
          </ac:spMkLst>
        </pc:spChg>
        <pc:grpChg chg="add del">
          <ac:chgData name="Thomas, Brennan (thoma2bm)" userId="4016b840-87c8-4370-816f-f0fab84a7084" providerId="ADAL" clId="{68700CD1-69FB-4911-9426-B5149B6B7D87}" dt="2021-02-21T22:42:04.675" v="1100" actId="26606"/>
          <ac:grpSpMkLst>
            <pc:docMk/>
            <pc:sldMk cId="65405658" sldId="259"/>
            <ac:grpSpMk id="12" creationId="{04542298-A2B1-480F-A11C-A40EDD19B857}"/>
          </ac:grpSpMkLst>
        </pc:grpChg>
        <pc:grpChg chg="add del">
          <ac:chgData name="Thomas, Brennan (thoma2bm)" userId="4016b840-87c8-4370-816f-f0fab84a7084" providerId="ADAL" clId="{68700CD1-69FB-4911-9426-B5149B6B7D87}" dt="2021-02-21T22:42:04.675" v="1100" actId="26606"/>
          <ac:grpSpMkLst>
            <pc:docMk/>
            <pc:sldMk cId="65405658" sldId="259"/>
            <ac:grpSpMk id="18" creationId="{2A5C9C35-2375-49EB-B99C-17C87D42FE7C}"/>
          </ac:grpSpMkLst>
        </pc:grpChg>
        <pc:grpChg chg="add">
          <ac:chgData name="Thomas, Brennan (thoma2bm)" userId="4016b840-87c8-4370-816f-f0fab84a7084" providerId="ADAL" clId="{68700CD1-69FB-4911-9426-B5149B6B7D87}" dt="2021-02-21T22:42:04.675" v="1100" actId="26606"/>
          <ac:grpSpMkLst>
            <pc:docMk/>
            <pc:sldMk cId="65405658" sldId="259"/>
            <ac:grpSpMk id="29" creationId="{AE1C45F0-260A-458C-96ED-C1F6D2151219}"/>
          </ac:grpSpMkLst>
        </pc:grpChg>
        <pc:cxnChg chg="add">
          <ac:chgData name="Thomas, Brennan (thoma2bm)" userId="4016b840-87c8-4370-816f-f0fab84a7084" providerId="ADAL" clId="{68700CD1-69FB-4911-9426-B5149B6B7D87}" dt="2021-02-21T22:42:04.675" v="1100" actId="26606"/>
          <ac:cxnSpMkLst>
            <pc:docMk/>
            <pc:sldMk cId="65405658" sldId="259"/>
            <ac:cxnSpMk id="36" creationId="{6CF1BAF6-AD41-4082-B212-8A1F9A2E8779}"/>
          </ac:cxnSpMkLst>
        </pc:cxnChg>
      </pc:sldChg>
      <pc:sldChg chg="addSp delSp modSp mod setBg">
        <pc:chgData name="Thomas, Brennan (thoma2bm)" userId="4016b840-87c8-4370-816f-f0fab84a7084" providerId="ADAL" clId="{68700CD1-69FB-4911-9426-B5149B6B7D87}" dt="2021-02-21T22:42:07.852" v="1101" actId="26606"/>
        <pc:sldMkLst>
          <pc:docMk/>
          <pc:sldMk cId="1128597882" sldId="260"/>
        </pc:sldMkLst>
        <pc:spChg chg="mod">
          <ac:chgData name="Thomas, Brennan (thoma2bm)" userId="4016b840-87c8-4370-816f-f0fab84a7084" providerId="ADAL" clId="{68700CD1-69FB-4911-9426-B5149B6B7D87}" dt="2021-02-21T22:42:07.852" v="1101" actId="26606"/>
          <ac:spMkLst>
            <pc:docMk/>
            <pc:sldMk cId="1128597882" sldId="260"/>
            <ac:spMk id="2" creationId="{72C5C686-F5C5-444F-8D64-DEE68A59AB60}"/>
          </ac:spMkLst>
        </pc:spChg>
        <pc:spChg chg="mod">
          <ac:chgData name="Thomas, Brennan (thoma2bm)" userId="4016b840-87c8-4370-816f-f0fab84a7084" providerId="ADAL" clId="{68700CD1-69FB-4911-9426-B5149B6B7D87}" dt="2021-02-21T22:42:07.852" v="1101" actId="26606"/>
          <ac:spMkLst>
            <pc:docMk/>
            <pc:sldMk cId="1128597882" sldId="260"/>
            <ac:spMk id="3" creationId="{89D04D56-3AF7-4B1E-B773-12E2CE3A551E}"/>
          </ac:spMkLst>
        </pc:spChg>
        <pc:spChg chg="add del">
          <ac:chgData name="Thomas, Brennan (thoma2bm)" userId="4016b840-87c8-4370-816f-f0fab84a7084" providerId="ADAL" clId="{68700CD1-69FB-4911-9426-B5149B6B7D87}" dt="2021-02-21T22:42:07.852" v="1101" actId="26606"/>
          <ac:spMkLst>
            <pc:docMk/>
            <pc:sldMk cId="1128597882" sldId="260"/>
            <ac:spMk id="8" creationId="{4BC99CB9-DDAD-44A2-8A1C-E3AF4E72DF5C}"/>
          </ac:spMkLst>
        </pc:spChg>
        <pc:spChg chg="add">
          <ac:chgData name="Thomas, Brennan (thoma2bm)" userId="4016b840-87c8-4370-816f-f0fab84a7084" providerId="ADAL" clId="{68700CD1-69FB-4911-9426-B5149B6B7D87}" dt="2021-02-21T22:42:07.852" v="1101" actId="26606"/>
          <ac:spMkLst>
            <pc:docMk/>
            <pc:sldMk cId="1128597882" sldId="260"/>
            <ac:spMk id="20" creationId="{B6CDA21F-E7AF-4C75-8395-33F58D5B0E45}"/>
          </ac:spMkLst>
        </pc:spChg>
        <pc:spChg chg="add">
          <ac:chgData name="Thomas, Brennan (thoma2bm)" userId="4016b840-87c8-4370-816f-f0fab84a7084" providerId="ADAL" clId="{68700CD1-69FB-4911-9426-B5149B6B7D87}" dt="2021-02-21T22:42:07.852" v="1101" actId="26606"/>
          <ac:spMkLst>
            <pc:docMk/>
            <pc:sldMk cId="1128597882" sldId="260"/>
            <ac:spMk id="27" creationId="{D5B0017B-2ECA-49AF-B397-DC140825DF8D}"/>
          </ac:spMkLst>
        </pc:spChg>
        <pc:grpChg chg="add del">
          <ac:chgData name="Thomas, Brennan (thoma2bm)" userId="4016b840-87c8-4370-816f-f0fab84a7084" providerId="ADAL" clId="{68700CD1-69FB-4911-9426-B5149B6B7D87}" dt="2021-02-21T22:42:07.852" v="1101" actId="26606"/>
          <ac:grpSpMkLst>
            <pc:docMk/>
            <pc:sldMk cId="1128597882" sldId="260"/>
            <ac:grpSpMk id="10" creationId="{5C3921CD-DDE5-4B57-8FDF-B37ADE4EDAC7}"/>
          </ac:grpSpMkLst>
        </pc:grpChg>
        <pc:grpChg chg="add">
          <ac:chgData name="Thomas, Brennan (thoma2bm)" userId="4016b840-87c8-4370-816f-f0fab84a7084" providerId="ADAL" clId="{68700CD1-69FB-4911-9426-B5149B6B7D87}" dt="2021-02-21T22:42:07.852" v="1101" actId="26606"/>
          <ac:grpSpMkLst>
            <pc:docMk/>
            <pc:sldMk cId="1128597882" sldId="260"/>
            <ac:grpSpMk id="22" creationId="{AE1C45F0-260A-458C-96ED-C1F6D2151219}"/>
          </ac:grpSpMkLst>
        </pc:grpChg>
        <pc:cxnChg chg="add">
          <ac:chgData name="Thomas, Brennan (thoma2bm)" userId="4016b840-87c8-4370-816f-f0fab84a7084" providerId="ADAL" clId="{68700CD1-69FB-4911-9426-B5149B6B7D87}" dt="2021-02-21T22:42:07.852" v="1101" actId="26606"/>
          <ac:cxnSpMkLst>
            <pc:docMk/>
            <pc:sldMk cId="1128597882" sldId="260"/>
            <ac:cxnSpMk id="29" creationId="{6CF1BAF6-AD41-4082-B212-8A1F9A2E8779}"/>
          </ac:cxnSpMkLst>
        </pc:cxnChg>
      </pc:sldChg>
      <pc:sldChg chg="addSp delSp modSp mod setBg">
        <pc:chgData name="Thomas, Brennan (thoma2bm)" userId="4016b840-87c8-4370-816f-f0fab84a7084" providerId="ADAL" clId="{68700CD1-69FB-4911-9426-B5149B6B7D87}" dt="2021-02-21T22:44:22.053" v="1147" actId="732"/>
        <pc:sldMkLst>
          <pc:docMk/>
          <pc:sldMk cId="1083431368" sldId="261"/>
        </pc:sldMkLst>
        <pc:spChg chg="mod">
          <ac:chgData name="Thomas, Brennan (thoma2bm)" userId="4016b840-87c8-4370-816f-f0fab84a7084" providerId="ADAL" clId="{68700CD1-69FB-4911-9426-B5149B6B7D87}" dt="2021-02-21T22:43:07.640" v="1122" actId="26606"/>
          <ac:spMkLst>
            <pc:docMk/>
            <pc:sldMk cId="1083431368" sldId="261"/>
            <ac:spMk id="2" creationId="{BA073E12-018B-4C29-91C8-408D25E9E374}"/>
          </ac:spMkLst>
        </pc:spChg>
        <pc:spChg chg="mod">
          <ac:chgData name="Thomas, Brennan (thoma2bm)" userId="4016b840-87c8-4370-816f-f0fab84a7084" providerId="ADAL" clId="{68700CD1-69FB-4911-9426-B5149B6B7D87}" dt="2021-02-21T22:43:07.640" v="1122" actId="26606"/>
          <ac:spMkLst>
            <pc:docMk/>
            <pc:sldMk cId="1083431368" sldId="261"/>
            <ac:spMk id="3" creationId="{67B1374E-A90E-482C-A4CF-B57AB367F2B7}"/>
          </ac:spMkLst>
        </pc:spChg>
        <pc:spChg chg="add del">
          <ac:chgData name="Thomas, Brennan (thoma2bm)" userId="4016b840-87c8-4370-816f-f0fab84a7084" providerId="ADAL" clId="{68700CD1-69FB-4911-9426-B5149B6B7D87}" dt="2021-02-21T22:41:39.933" v="1094" actId="26606"/>
          <ac:spMkLst>
            <pc:docMk/>
            <pc:sldMk cId="1083431368" sldId="261"/>
            <ac:spMk id="6" creationId="{1A45CD7D-0EAA-4286-89CB-17B096B47E5D}"/>
          </ac:spMkLst>
        </pc:spChg>
        <pc:spChg chg="add del">
          <ac:chgData name="Thomas, Brennan (thoma2bm)" userId="4016b840-87c8-4370-816f-f0fab84a7084" providerId="ADAL" clId="{68700CD1-69FB-4911-9426-B5149B6B7D87}" dt="2021-02-21T22:43:07.640" v="1122" actId="26606"/>
          <ac:spMkLst>
            <pc:docMk/>
            <pc:sldMk cId="1083431368" sldId="261"/>
            <ac:spMk id="8" creationId="{201CC55D-ED54-4C5C-95E6-10947BD1103B}"/>
          </ac:spMkLst>
        </pc:spChg>
        <pc:spChg chg="add del">
          <ac:chgData name="Thomas, Brennan (thoma2bm)" userId="4016b840-87c8-4370-816f-f0fab84a7084" providerId="ADAL" clId="{68700CD1-69FB-4911-9426-B5149B6B7D87}" dt="2021-02-21T22:41:34.094" v="1092" actId="26606"/>
          <ac:spMkLst>
            <pc:docMk/>
            <pc:sldMk cId="1083431368" sldId="261"/>
            <ac:spMk id="9" creationId="{1E020063-2385-44AC-BD67-258E1F0B9FCE}"/>
          </ac:spMkLst>
        </pc:spChg>
        <pc:spChg chg="add del">
          <ac:chgData name="Thomas, Brennan (thoma2bm)" userId="4016b840-87c8-4370-816f-f0fab84a7084" providerId="ADAL" clId="{68700CD1-69FB-4911-9426-B5149B6B7D87}" dt="2021-02-21T22:41:34.094" v="1092" actId="26606"/>
          <ac:spMkLst>
            <pc:docMk/>
            <pc:sldMk cId="1083431368" sldId="261"/>
            <ac:spMk id="11" creationId="{7E014A0B-5338-4077-AFE9-A90D04D4492B}"/>
          </ac:spMkLst>
        </pc:spChg>
        <pc:spChg chg="add del">
          <ac:chgData name="Thomas, Brennan (thoma2bm)" userId="4016b840-87c8-4370-816f-f0fab84a7084" providerId="ADAL" clId="{68700CD1-69FB-4911-9426-B5149B6B7D87}" dt="2021-02-21T22:41:44.039" v="1096" actId="26606"/>
          <ac:spMkLst>
            <pc:docMk/>
            <pc:sldMk cId="1083431368" sldId="261"/>
            <ac:spMk id="20" creationId="{EDDBB197-D710-4A4F-A9CA-FD2177498BE8}"/>
          </ac:spMkLst>
        </pc:spChg>
        <pc:spChg chg="add del">
          <ac:chgData name="Thomas, Brennan (thoma2bm)" userId="4016b840-87c8-4370-816f-f0fab84a7084" providerId="ADAL" clId="{68700CD1-69FB-4911-9426-B5149B6B7D87}" dt="2021-02-21T22:41:44.039" v="1096" actId="26606"/>
          <ac:spMkLst>
            <pc:docMk/>
            <pc:sldMk cId="1083431368" sldId="261"/>
            <ac:spMk id="21" creationId="{975D1CFA-2CDB-4B64-BD9F-85744E8DA12F}"/>
          </ac:spMkLst>
        </pc:spChg>
        <pc:spChg chg="add del">
          <ac:chgData name="Thomas, Brennan (thoma2bm)" userId="4016b840-87c8-4370-816f-f0fab84a7084" providerId="ADAL" clId="{68700CD1-69FB-4911-9426-B5149B6B7D87}" dt="2021-02-21T22:43:07.640" v="1122" actId="26606"/>
          <ac:spMkLst>
            <pc:docMk/>
            <pc:sldMk cId="1083431368" sldId="261"/>
            <ac:spMk id="23" creationId="{3873B707-463F-40B0-8227-E8CC6C67EB25}"/>
          </ac:spMkLst>
        </pc:spChg>
        <pc:spChg chg="add del">
          <ac:chgData name="Thomas, Brennan (thoma2bm)" userId="4016b840-87c8-4370-816f-f0fab84a7084" providerId="ADAL" clId="{68700CD1-69FB-4911-9426-B5149B6B7D87}" dt="2021-02-21T22:43:07.640" v="1122" actId="26606"/>
          <ac:spMkLst>
            <pc:docMk/>
            <pc:sldMk cId="1083431368" sldId="261"/>
            <ac:spMk id="24" creationId="{C13237C8-E62C-4F0D-A318-BD6FB6C2D138}"/>
          </ac:spMkLst>
        </pc:spChg>
        <pc:spChg chg="add del">
          <ac:chgData name="Thomas, Brennan (thoma2bm)" userId="4016b840-87c8-4370-816f-f0fab84a7084" providerId="ADAL" clId="{68700CD1-69FB-4911-9426-B5149B6B7D87}" dt="2021-02-21T22:43:07.640" v="1122" actId="26606"/>
          <ac:spMkLst>
            <pc:docMk/>
            <pc:sldMk cId="1083431368" sldId="261"/>
            <ac:spMk id="25" creationId="{19C9EAEA-39D0-4B0E-A0EB-51E7B26740B1}"/>
          </ac:spMkLst>
        </pc:spChg>
        <pc:spChg chg="add del">
          <ac:chgData name="Thomas, Brennan (thoma2bm)" userId="4016b840-87c8-4370-816f-f0fab84a7084" providerId="ADAL" clId="{68700CD1-69FB-4911-9426-B5149B6B7D87}" dt="2021-02-21T22:42:46.020" v="1105" actId="26606"/>
          <ac:spMkLst>
            <pc:docMk/>
            <pc:sldMk cId="1083431368" sldId="261"/>
            <ac:spMk id="30" creationId="{201CC55D-ED54-4C5C-95E6-10947BD1103B}"/>
          </ac:spMkLst>
        </pc:spChg>
        <pc:spChg chg="add del">
          <ac:chgData name="Thomas, Brennan (thoma2bm)" userId="4016b840-87c8-4370-816f-f0fab84a7084" providerId="ADAL" clId="{68700CD1-69FB-4911-9426-B5149B6B7D87}" dt="2021-02-21T22:42:54.017" v="1113" actId="26606"/>
          <ac:spMkLst>
            <pc:docMk/>
            <pc:sldMk cId="1083431368" sldId="261"/>
            <ac:spMk id="34" creationId="{55222F96-971A-4F90-B841-6BAB416C7AC1}"/>
          </ac:spMkLst>
        </pc:spChg>
        <pc:spChg chg="add del">
          <ac:chgData name="Thomas, Brennan (thoma2bm)" userId="4016b840-87c8-4370-816f-f0fab84a7084" providerId="ADAL" clId="{68700CD1-69FB-4911-9426-B5149B6B7D87}" dt="2021-02-21T22:42:46.020" v="1105" actId="26606"/>
          <ac:spMkLst>
            <pc:docMk/>
            <pc:sldMk cId="1083431368" sldId="261"/>
            <ac:spMk id="36" creationId="{3873B707-463F-40B0-8227-E8CC6C67EB25}"/>
          </ac:spMkLst>
        </pc:spChg>
        <pc:spChg chg="add del">
          <ac:chgData name="Thomas, Brennan (thoma2bm)" userId="4016b840-87c8-4370-816f-f0fab84a7084" providerId="ADAL" clId="{68700CD1-69FB-4911-9426-B5149B6B7D87}" dt="2021-02-21T22:42:48.539" v="1107" actId="26606"/>
          <ac:spMkLst>
            <pc:docMk/>
            <pc:sldMk cId="1083431368" sldId="261"/>
            <ac:spMk id="37" creationId="{D5B0017B-2ECA-49AF-B397-DC140825DF8D}"/>
          </ac:spMkLst>
        </pc:spChg>
        <pc:spChg chg="add del">
          <ac:chgData name="Thomas, Brennan (thoma2bm)" userId="4016b840-87c8-4370-816f-f0fab84a7084" providerId="ADAL" clId="{68700CD1-69FB-4911-9426-B5149B6B7D87}" dt="2021-02-21T22:42:46.020" v="1105" actId="26606"/>
          <ac:spMkLst>
            <pc:docMk/>
            <pc:sldMk cId="1083431368" sldId="261"/>
            <ac:spMk id="38" creationId="{C13237C8-E62C-4F0D-A318-BD6FB6C2D138}"/>
          </ac:spMkLst>
        </pc:spChg>
        <pc:spChg chg="add del">
          <ac:chgData name="Thomas, Brennan (thoma2bm)" userId="4016b840-87c8-4370-816f-f0fab84a7084" providerId="ADAL" clId="{68700CD1-69FB-4911-9426-B5149B6B7D87}" dt="2021-02-21T22:42:46.020" v="1105" actId="26606"/>
          <ac:spMkLst>
            <pc:docMk/>
            <pc:sldMk cId="1083431368" sldId="261"/>
            <ac:spMk id="40" creationId="{19C9EAEA-39D0-4B0E-A0EB-51E7B26740B1}"/>
          </ac:spMkLst>
        </pc:spChg>
        <pc:spChg chg="add del">
          <ac:chgData name="Thomas, Brennan (thoma2bm)" userId="4016b840-87c8-4370-816f-f0fab84a7084" providerId="ADAL" clId="{68700CD1-69FB-4911-9426-B5149B6B7D87}" dt="2021-02-21T22:42:48.539" v="1107" actId="26606"/>
          <ac:spMkLst>
            <pc:docMk/>
            <pc:sldMk cId="1083431368" sldId="261"/>
            <ac:spMk id="42" creationId="{B0B8DCBA-FEED-46EF-A140-35B904015B49}"/>
          </ac:spMkLst>
        </pc:spChg>
        <pc:spChg chg="add del">
          <ac:chgData name="Thomas, Brennan (thoma2bm)" userId="4016b840-87c8-4370-816f-f0fab84a7084" providerId="ADAL" clId="{68700CD1-69FB-4911-9426-B5149B6B7D87}" dt="2021-02-21T22:42:50.684" v="1109" actId="26606"/>
          <ac:spMkLst>
            <pc:docMk/>
            <pc:sldMk cId="1083431368" sldId="261"/>
            <ac:spMk id="47" creationId="{28D31E1B-0407-4223-9642-0B642CBF57D9}"/>
          </ac:spMkLst>
        </pc:spChg>
        <pc:spChg chg="add del">
          <ac:chgData name="Thomas, Brennan (thoma2bm)" userId="4016b840-87c8-4370-816f-f0fab84a7084" providerId="ADAL" clId="{68700CD1-69FB-4911-9426-B5149B6B7D87}" dt="2021-02-21T22:42:50.684" v="1109" actId="26606"/>
          <ac:spMkLst>
            <pc:docMk/>
            <pc:sldMk cId="1083431368" sldId="261"/>
            <ac:spMk id="50" creationId="{D5B0017B-2ECA-49AF-B397-DC140825DF8D}"/>
          </ac:spMkLst>
        </pc:spChg>
        <pc:spChg chg="add del">
          <ac:chgData name="Thomas, Brennan (thoma2bm)" userId="4016b840-87c8-4370-816f-f0fab84a7084" providerId="ADAL" clId="{68700CD1-69FB-4911-9426-B5149B6B7D87}" dt="2021-02-21T22:42:50.684" v="1109" actId="26606"/>
          <ac:spMkLst>
            <pc:docMk/>
            <pc:sldMk cId="1083431368" sldId="261"/>
            <ac:spMk id="51" creationId="{70E96339-907C-46C3-99AC-31179B6F0EBD}"/>
          </ac:spMkLst>
        </pc:spChg>
        <pc:spChg chg="add del">
          <ac:chgData name="Thomas, Brennan (thoma2bm)" userId="4016b840-87c8-4370-816f-f0fab84a7084" providerId="ADAL" clId="{68700CD1-69FB-4911-9426-B5149B6B7D87}" dt="2021-02-21T22:42:52.016" v="1111" actId="26606"/>
          <ac:spMkLst>
            <pc:docMk/>
            <pc:sldMk cId="1083431368" sldId="261"/>
            <ac:spMk id="53" creationId="{6EFC920F-B85A-4068-BD93-41064EDE93D3}"/>
          </ac:spMkLst>
        </pc:spChg>
        <pc:spChg chg="add del">
          <ac:chgData name="Thomas, Brennan (thoma2bm)" userId="4016b840-87c8-4370-816f-f0fab84a7084" providerId="ADAL" clId="{68700CD1-69FB-4911-9426-B5149B6B7D87}" dt="2021-02-21T22:42:52.016" v="1111" actId="26606"/>
          <ac:spMkLst>
            <pc:docMk/>
            <pc:sldMk cId="1083431368" sldId="261"/>
            <ac:spMk id="57" creationId="{CBC4F608-B4B8-48C3-9572-C0F061B1CD99}"/>
          </ac:spMkLst>
        </pc:spChg>
        <pc:spChg chg="add del">
          <ac:chgData name="Thomas, Brennan (thoma2bm)" userId="4016b840-87c8-4370-816f-f0fab84a7084" providerId="ADAL" clId="{68700CD1-69FB-4911-9426-B5149B6B7D87}" dt="2021-02-21T22:42:52.016" v="1111" actId="26606"/>
          <ac:spMkLst>
            <pc:docMk/>
            <pc:sldMk cId="1083431368" sldId="261"/>
            <ac:spMk id="58" creationId="{1382A32C-5B0C-4B1C-A074-76C6DBCC9F87}"/>
          </ac:spMkLst>
        </pc:spChg>
        <pc:spChg chg="add del">
          <ac:chgData name="Thomas, Brennan (thoma2bm)" userId="4016b840-87c8-4370-816f-f0fab84a7084" providerId="ADAL" clId="{68700CD1-69FB-4911-9426-B5149B6B7D87}" dt="2021-02-21T22:42:54.017" v="1113" actId="26606"/>
          <ac:spMkLst>
            <pc:docMk/>
            <pc:sldMk cId="1083431368" sldId="261"/>
            <ac:spMk id="60" creationId="{2F687420-BEB4-45CD-8226-339BE553B8E6}"/>
          </ac:spMkLst>
        </pc:spChg>
        <pc:spChg chg="add del">
          <ac:chgData name="Thomas, Brennan (thoma2bm)" userId="4016b840-87c8-4370-816f-f0fab84a7084" providerId="ADAL" clId="{68700CD1-69FB-4911-9426-B5149B6B7D87}" dt="2021-02-21T22:42:54.017" v="1113" actId="26606"/>
          <ac:spMkLst>
            <pc:docMk/>
            <pc:sldMk cId="1083431368" sldId="261"/>
            <ac:spMk id="61" creationId="{169CC832-2974-4E8D-90ED-3E2941BA7336}"/>
          </ac:spMkLst>
        </pc:spChg>
        <pc:spChg chg="add del">
          <ac:chgData name="Thomas, Brennan (thoma2bm)" userId="4016b840-87c8-4370-816f-f0fab84a7084" providerId="ADAL" clId="{68700CD1-69FB-4911-9426-B5149B6B7D87}" dt="2021-02-21T22:42:54.017" v="1113" actId="26606"/>
          <ac:spMkLst>
            <pc:docMk/>
            <pc:sldMk cId="1083431368" sldId="261"/>
            <ac:spMk id="62" creationId="{08980754-6F4B-43C9-B9BE-127B6BED6586}"/>
          </ac:spMkLst>
        </pc:spChg>
        <pc:spChg chg="add del">
          <ac:chgData name="Thomas, Brennan (thoma2bm)" userId="4016b840-87c8-4370-816f-f0fab84a7084" providerId="ADAL" clId="{68700CD1-69FB-4911-9426-B5149B6B7D87}" dt="2021-02-21T22:42:54.017" v="1113" actId="26606"/>
          <ac:spMkLst>
            <pc:docMk/>
            <pc:sldMk cId="1083431368" sldId="261"/>
            <ac:spMk id="63" creationId="{2C1BBA94-3F40-40AA-8BB9-E69E25E537C1}"/>
          </ac:spMkLst>
        </pc:spChg>
        <pc:spChg chg="add del">
          <ac:chgData name="Thomas, Brennan (thoma2bm)" userId="4016b840-87c8-4370-816f-f0fab84a7084" providerId="ADAL" clId="{68700CD1-69FB-4911-9426-B5149B6B7D87}" dt="2021-02-21T22:42:56.513" v="1115" actId="26606"/>
          <ac:spMkLst>
            <pc:docMk/>
            <pc:sldMk cId="1083431368" sldId="261"/>
            <ac:spMk id="65" creationId="{C5E1D13B-3A3C-462E-A6FF-A3D5A3881F31}"/>
          </ac:spMkLst>
        </pc:spChg>
        <pc:spChg chg="add del">
          <ac:chgData name="Thomas, Brennan (thoma2bm)" userId="4016b840-87c8-4370-816f-f0fab84a7084" providerId="ADAL" clId="{68700CD1-69FB-4911-9426-B5149B6B7D87}" dt="2021-02-21T22:42:56.513" v="1115" actId="26606"/>
          <ac:spMkLst>
            <pc:docMk/>
            <pc:sldMk cId="1083431368" sldId="261"/>
            <ac:spMk id="66" creationId="{B82AB0A7-5ADB-43AA-A85D-9EB9D8BC09DC}"/>
          </ac:spMkLst>
        </pc:spChg>
        <pc:spChg chg="add del">
          <ac:chgData name="Thomas, Brennan (thoma2bm)" userId="4016b840-87c8-4370-816f-f0fab84a7084" providerId="ADAL" clId="{68700CD1-69FB-4911-9426-B5149B6B7D87}" dt="2021-02-21T22:42:56.513" v="1115" actId="26606"/>
          <ac:spMkLst>
            <pc:docMk/>
            <pc:sldMk cId="1083431368" sldId="261"/>
            <ac:spMk id="67" creationId="{94214E17-97F3-4B04-AAE9-03BA148AE969}"/>
          </ac:spMkLst>
        </pc:spChg>
        <pc:spChg chg="add del">
          <ac:chgData name="Thomas, Brennan (thoma2bm)" userId="4016b840-87c8-4370-816f-f0fab84a7084" providerId="ADAL" clId="{68700CD1-69FB-4911-9426-B5149B6B7D87}" dt="2021-02-21T22:42:56.513" v="1115" actId="26606"/>
          <ac:spMkLst>
            <pc:docMk/>
            <pc:sldMk cId="1083431368" sldId="261"/>
            <ac:spMk id="68" creationId="{EC9D92EA-1FC7-47BC-8749-59CAF27E94C9}"/>
          </ac:spMkLst>
        </pc:spChg>
        <pc:spChg chg="add del">
          <ac:chgData name="Thomas, Brennan (thoma2bm)" userId="4016b840-87c8-4370-816f-f0fab84a7084" providerId="ADAL" clId="{68700CD1-69FB-4911-9426-B5149B6B7D87}" dt="2021-02-21T22:42:58.310" v="1117" actId="26606"/>
          <ac:spMkLst>
            <pc:docMk/>
            <pc:sldMk cId="1083431368" sldId="261"/>
            <ac:spMk id="70" creationId="{DBC6133C-0615-4CE4-9132-37E609A9BDFA}"/>
          </ac:spMkLst>
        </pc:spChg>
        <pc:spChg chg="add del">
          <ac:chgData name="Thomas, Brennan (thoma2bm)" userId="4016b840-87c8-4370-816f-f0fab84a7084" providerId="ADAL" clId="{68700CD1-69FB-4911-9426-B5149B6B7D87}" dt="2021-02-21T22:42:58.310" v="1117" actId="26606"/>
          <ac:spMkLst>
            <pc:docMk/>
            <pc:sldMk cId="1083431368" sldId="261"/>
            <ac:spMk id="71" creationId="{169CC832-2974-4E8D-90ED-3E2941BA7336}"/>
          </ac:spMkLst>
        </pc:spChg>
        <pc:spChg chg="add del">
          <ac:chgData name="Thomas, Brennan (thoma2bm)" userId="4016b840-87c8-4370-816f-f0fab84a7084" providerId="ADAL" clId="{68700CD1-69FB-4911-9426-B5149B6B7D87}" dt="2021-02-21T22:42:58.310" v="1117" actId="26606"/>
          <ac:spMkLst>
            <pc:docMk/>
            <pc:sldMk cId="1083431368" sldId="261"/>
            <ac:spMk id="72" creationId="{55222F96-971A-4F90-B841-6BAB416C7AC1}"/>
          </ac:spMkLst>
        </pc:spChg>
        <pc:spChg chg="add del">
          <ac:chgData name="Thomas, Brennan (thoma2bm)" userId="4016b840-87c8-4370-816f-f0fab84a7084" providerId="ADAL" clId="{68700CD1-69FB-4911-9426-B5149B6B7D87}" dt="2021-02-21T22:42:58.310" v="1117" actId="26606"/>
          <ac:spMkLst>
            <pc:docMk/>
            <pc:sldMk cId="1083431368" sldId="261"/>
            <ac:spMk id="73" creationId="{08980754-6F4B-43C9-B9BE-127B6BED6586}"/>
          </ac:spMkLst>
        </pc:spChg>
        <pc:spChg chg="add del">
          <ac:chgData name="Thomas, Brennan (thoma2bm)" userId="4016b840-87c8-4370-816f-f0fab84a7084" providerId="ADAL" clId="{68700CD1-69FB-4911-9426-B5149B6B7D87}" dt="2021-02-21T22:42:58.310" v="1117" actId="26606"/>
          <ac:spMkLst>
            <pc:docMk/>
            <pc:sldMk cId="1083431368" sldId="261"/>
            <ac:spMk id="74" creationId="{2C1BBA94-3F40-40AA-8BB9-E69E25E537C1}"/>
          </ac:spMkLst>
        </pc:spChg>
        <pc:spChg chg="add del">
          <ac:chgData name="Thomas, Brennan (thoma2bm)" userId="4016b840-87c8-4370-816f-f0fab84a7084" providerId="ADAL" clId="{68700CD1-69FB-4911-9426-B5149B6B7D87}" dt="2021-02-21T22:43:06.700" v="1119" actId="26606"/>
          <ac:spMkLst>
            <pc:docMk/>
            <pc:sldMk cId="1083431368" sldId="261"/>
            <ac:spMk id="76" creationId="{FF81F8D5-515A-45DC-B296-30AB11F2C19F}"/>
          </ac:spMkLst>
        </pc:spChg>
        <pc:spChg chg="add del">
          <ac:chgData name="Thomas, Brennan (thoma2bm)" userId="4016b840-87c8-4370-816f-f0fab84a7084" providerId="ADAL" clId="{68700CD1-69FB-4911-9426-B5149B6B7D87}" dt="2021-02-21T22:43:06.700" v="1119" actId="26606"/>
          <ac:spMkLst>
            <pc:docMk/>
            <pc:sldMk cId="1083431368" sldId="261"/>
            <ac:spMk id="77" creationId="{90464369-70FA-42AF-948F-80664CA7BFE5}"/>
          </ac:spMkLst>
        </pc:spChg>
        <pc:spChg chg="add del">
          <ac:chgData name="Thomas, Brennan (thoma2bm)" userId="4016b840-87c8-4370-816f-f0fab84a7084" providerId="ADAL" clId="{68700CD1-69FB-4911-9426-B5149B6B7D87}" dt="2021-02-21T22:43:06.700" v="1119" actId="26606"/>
          <ac:spMkLst>
            <pc:docMk/>
            <pc:sldMk cId="1083431368" sldId="261"/>
            <ac:spMk id="78" creationId="{A6604B49-AD5C-4590-B051-06C8222ECD99}"/>
          </ac:spMkLst>
        </pc:spChg>
        <pc:spChg chg="add del">
          <ac:chgData name="Thomas, Brennan (thoma2bm)" userId="4016b840-87c8-4370-816f-f0fab84a7084" providerId="ADAL" clId="{68700CD1-69FB-4911-9426-B5149B6B7D87}" dt="2021-02-21T22:43:06.700" v="1119" actId="26606"/>
          <ac:spMkLst>
            <pc:docMk/>
            <pc:sldMk cId="1083431368" sldId="261"/>
            <ac:spMk id="79" creationId="{CC552A98-EF7D-4D42-AB69-066B786AB55B}"/>
          </ac:spMkLst>
        </pc:spChg>
        <pc:spChg chg="add del">
          <ac:chgData name="Thomas, Brennan (thoma2bm)" userId="4016b840-87c8-4370-816f-f0fab84a7084" providerId="ADAL" clId="{68700CD1-69FB-4911-9426-B5149B6B7D87}" dt="2021-02-21T22:43:06.700" v="1119" actId="26606"/>
          <ac:spMkLst>
            <pc:docMk/>
            <pc:sldMk cId="1083431368" sldId="261"/>
            <ac:spMk id="80" creationId="{A648176E-454C-437C-B0FC-9B82FCF32B24}"/>
          </ac:spMkLst>
        </pc:spChg>
        <pc:spChg chg="add del">
          <ac:chgData name="Thomas, Brennan (thoma2bm)" userId="4016b840-87c8-4370-816f-f0fab84a7084" providerId="ADAL" clId="{68700CD1-69FB-4911-9426-B5149B6B7D87}" dt="2021-02-21T22:43:07.625" v="1121" actId="26606"/>
          <ac:spMkLst>
            <pc:docMk/>
            <pc:sldMk cId="1083431368" sldId="261"/>
            <ac:spMk id="82" creationId="{201CC55D-ED54-4C5C-95E6-10947BD1103B}"/>
          </ac:spMkLst>
        </pc:spChg>
        <pc:spChg chg="add del">
          <ac:chgData name="Thomas, Brennan (thoma2bm)" userId="4016b840-87c8-4370-816f-f0fab84a7084" providerId="ADAL" clId="{68700CD1-69FB-4911-9426-B5149B6B7D87}" dt="2021-02-21T22:43:07.625" v="1121" actId="26606"/>
          <ac:spMkLst>
            <pc:docMk/>
            <pc:sldMk cId="1083431368" sldId="261"/>
            <ac:spMk id="85" creationId="{3873B707-463F-40B0-8227-E8CC6C67EB25}"/>
          </ac:spMkLst>
        </pc:spChg>
        <pc:spChg chg="add del">
          <ac:chgData name="Thomas, Brennan (thoma2bm)" userId="4016b840-87c8-4370-816f-f0fab84a7084" providerId="ADAL" clId="{68700CD1-69FB-4911-9426-B5149B6B7D87}" dt="2021-02-21T22:43:07.625" v="1121" actId="26606"/>
          <ac:spMkLst>
            <pc:docMk/>
            <pc:sldMk cId="1083431368" sldId="261"/>
            <ac:spMk id="86" creationId="{C13237C8-E62C-4F0D-A318-BD6FB6C2D138}"/>
          </ac:spMkLst>
        </pc:spChg>
        <pc:spChg chg="add del">
          <ac:chgData name="Thomas, Brennan (thoma2bm)" userId="4016b840-87c8-4370-816f-f0fab84a7084" providerId="ADAL" clId="{68700CD1-69FB-4911-9426-B5149B6B7D87}" dt="2021-02-21T22:43:07.625" v="1121" actId="26606"/>
          <ac:spMkLst>
            <pc:docMk/>
            <pc:sldMk cId="1083431368" sldId="261"/>
            <ac:spMk id="87" creationId="{19C9EAEA-39D0-4B0E-A0EB-51E7B26740B1}"/>
          </ac:spMkLst>
        </pc:spChg>
        <pc:spChg chg="add">
          <ac:chgData name="Thomas, Brennan (thoma2bm)" userId="4016b840-87c8-4370-816f-f0fab84a7084" providerId="ADAL" clId="{68700CD1-69FB-4911-9426-B5149B6B7D87}" dt="2021-02-21T22:43:07.640" v="1122" actId="26606"/>
          <ac:spMkLst>
            <pc:docMk/>
            <pc:sldMk cId="1083431368" sldId="261"/>
            <ac:spMk id="89" creationId="{B0B8DCBA-FEED-46EF-A140-35B904015B49}"/>
          </ac:spMkLst>
        </pc:spChg>
        <pc:spChg chg="add">
          <ac:chgData name="Thomas, Brennan (thoma2bm)" userId="4016b840-87c8-4370-816f-f0fab84a7084" providerId="ADAL" clId="{68700CD1-69FB-4911-9426-B5149B6B7D87}" dt="2021-02-21T22:43:07.640" v="1122" actId="26606"/>
          <ac:spMkLst>
            <pc:docMk/>
            <pc:sldMk cId="1083431368" sldId="261"/>
            <ac:spMk id="93" creationId="{D5B0017B-2ECA-49AF-B397-DC140825DF8D}"/>
          </ac:spMkLst>
        </pc:spChg>
        <pc:grpChg chg="add del">
          <ac:chgData name="Thomas, Brennan (thoma2bm)" userId="4016b840-87c8-4370-816f-f0fab84a7084" providerId="ADAL" clId="{68700CD1-69FB-4911-9426-B5149B6B7D87}" dt="2021-02-21T22:41:39.933" v="1094" actId="26606"/>
          <ac:grpSpMkLst>
            <pc:docMk/>
            <pc:sldMk cId="1083431368" sldId="261"/>
            <ac:grpSpMk id="7" creationId="{48286062-8D5C-4E35-B944-FB01FCCC5061}"/>
          </ac:grpSpMkLst>
        </pc:grpChg>
        <pc:grpChg chg="add del">
          <ac:chgData name="Thomas, Brennan (thoma2bm)" userId="4016b840-87c8-4370-816f-f0fab84a7084" providerId="ADAL" clId="{68700CD1-69FB-4911-9426-B5149B6B7D87}" dt="2021-02-21T22:43:07.640" v="1122" actId="26606"/>
          <ac:grpSpMkLst>
            <pc:docMk/>
            <pc:sldMk cId="1083431368" sldId="261"/>
            <ac:grpSpMk id="10" creationId="{1DE889C7-FAD6-4397-98E2-05D503484459}"/>
          </ac:grpSpMkLst>
        </pc:grpChg>
        <pc:grpChg chg="add del">
          <ac:chgData name="Thomas, Brennan (thoma2bm)" userId="4016b840-87c8-4370-816f-f0fab84a7084" providerId="ADAL" clId="{68700CD1-69FB-4911-9426-B5149B6B7D87}" dt="2021-02-21T22:41:34.094" v="1092" actId="26606"/>
          <ac:grpSpMkLst>
            <pc:docMk/>
            <pc:sldMk cId="1083431368" sldId="261"/>
            <ac:grpSpMk id="13" creationId="{78127680-150F-4A90-9950-F66392578116}"/>
          </ac:grpSpMkLst>
        </pc:grpChg>
        <pc:grpChg chg="add del">
          <ac:chgData name="Thomas, Brennan (thoma2bm)" userId="4016b840-87c8-4370-816f-f0fab84a7084" providerId="ADAL" clId="{68700CD1-69FB-4911-9426-B5149B6B7D87}" dt="2021-02-21T22:41:34.094" v="1092" actId="26606"/>
          <ac:grpSpMkLst>
            <pc:docMk/>
            <pc:sldMk cId="1083431368" sldId="261"/>
            <ac:grpSpMk id="19" creationId="{466920E5-8640-4C24-A775-8647637094A7}"/>
          </ac:grpSpMkLst>
        </pc:grpChg>
        <pc:grpChg chg="add del">
          <ac:chgData name="Thomas, Brennan (thoma2bm)" userId="4016b840-87c8-4370-816f-f0fab84a7084" providerId="ADAL" clId="{68700CD1-69FB-4911-9426-B5149B6B7D87}" dt="2021-02-21T22:41:44.039" v="1096" actId="26606"/>
          <ac:grpSpMkLst>
            <pc:docMk/>
            <pc:sldMk cId="1083431368" sldId="261"/>
            <ac:grpSpMk id="22" creationId="{25EE5136-01F1-466C-962D-BA9B4C6757AA}"/>
          </ac:grpSpMkLst>
        </pc:grpChg>
        <pc:grpChg chg="add del">
          <ac:chgData name="Thomas, Brennan (thoma2bm)" userId="4016b840-87c8-4370-816f-f0fab84a7084" providerId="ADAL" clId="{68700CD1-69FB-4911-9426-B5149B6B7D87}" dt="2021-02-21T22:42:46.020" v="1105" actId="26606"/>
          <ac:grpSpMkLst>
            <pc:docMk/>
            <pc:sldMk cId="1083431368" sldId="261"/>
            <ac:grpSpMk id="32" creationId="{1DE889C7-FAD6-4397-98E2-05D503484459}"/>
          </ac:grpSpMkLst>
        </pc:grpChg>
        <pc:grpChg chg="add del">
          <ac:chgData name="Thomas, Brennan (thoma2bm)" userId="4016b840-87c8-4370-816f-f0fab84a7084" providerId="ADAL" clId="{68700CD1-69FB-4911-9426-B5149B6B7D87}" dt="2021-02-21T22:42:48.539" v="1107" actId="26606"/>
          <ac:grpSpMkLst>
            <pc:docMk/>
            <pc:sldMk cId="1083431368" sldId="261"/>
            <ac:grpSpMk id="43" creationId="{AE1C45F0-260A-458C-96ED-C1F6D2151219}"/>
          </ac:grpSpMkLst>
        </pc:grpChg>
        <pc:grpChg chg="add del">
          <ac:chgData name="Thomas, Brennan (thoma2bm)" userId="4016b840-87c8-4370-816f-f0fab84a7084" providerId="ADAL" clId="{68700CD1-69FB-4911-9426-B5149B6B7D87}" dt="2021-02-21T22:42:50.684" v="1109" actId="26606"/>
          <ac:grpSpMkLst>
            <pc:docMk/>
            <pc:sldMk cId="1083431368" sldId="261"/>
            <ac:grpSpMk id="48" creationId="{AE1C45F0-260A-458C-96ED-C1F6D2151219}"/>
          </ac:grpSpMkLst>
        </pc:grpChg>
        <pc:grpChg chg="add del">
          <ac:chgData name="Thomas, Brennan (thoma2bm)" userId="4016b840-87c8-4370-816f-f0fab84a7084" providerId="ADAL" clId="{68700CD1-69FB-4911-9426-B5149B6B7D87}" dt="2021-02-21T22:42:52.016" v="1111" actId="26606"/>
          <ac:grpSpMkLst>
            <pc:docMk/>
            <pc:sldMk cId="1083431368" sldId="261"/>
            <ac:grpSpMk id="54" creationId="{1C559108-BBAE-426C-8564-051D2BA6DDC8}"/>
          </ac:grpSpMkLst>
        </pc:grpChg>
        <pc:grpChg chg="add del">
          <ac:chgData name="Thomas, Brennan (thoma2bm)" userId="4016b840-87c8-4370-816f-f0fab84a7084" providerId="ADAL" clId="{68700CD1-69FB-4911-9426-B5149B6B7D87}" dt="2021-02-21T22:43:07.625" v="1121" actId="26606"/>
          <ac:grpSpMkLst>
            <pc:docMk/>
            <pc:sldMk cId="1083431368" sldId="261"/>
            <ac:grpSpMk id="83" creationId="{1DE889C7-FAD6-4397-98E2-05D503484459}"/>
          </ac:grpSpMkLst>
        </pc:grpChg>
        <pc:grpChg chg="add">
          <ac:chgData name="Thomas, Brennan (thoma2bm)" userId="4016b840-87c8-4370-816f-f0fab84a7084" providerId="ADAL" clId="{68700CD1-69FB-4911-9426-B5149B6B7D87}" dt="2021-02-21T22:43:07.640" v="1122" actId="26606"/>
          <ac:grpSpMkLst>
            <pc:docMk/>
            <pc:sldMk cId="1083431368" sldId="261"/>
            <ac:grpSpMk id="90" creationId="{AE1C45F0-260A-458C-96ED-C1F6D2151219}"/>
          </ac:grpSpMkLst>
        </pc:grpChg>
        <pc:picChg chg="add mod modCrop">
          <ac:chgData name="Thomas, Brennan (thoma2bm)" userId="4016b840-87c8-4370-816f-f0fab84a7084" providerId="ADAL" clId="{68700CD1-69FB-4911-9426-B5149B6B7D87}" dt="2021-02-21T22:44:22.053" v="1147" actId="732"/>
          <ac:picMkLst>
            <pc:docMk/>
            <pc:sldMk cId="1083431368" sldId="261"/>
            <ac:picMk id="4" creationId="{FA96FF48-D19C-4347-A314-18C05B4D64D4}"/>
          </ac:picMkLst>
        </pc:picChg>
        <pc:cxnChg chg="add del">
          <ac:chgData name="Thomas, Brennan (thoma2bm)" userId="4016b840-87c8-4370-816f-f0fab84a7084" providerId="ADAL" clId="{68700CD1-69FB-4911-9426-B5149B6B7D87}" dt="2021-02-21T22:42:48.539" v="1107" actId="26606"/>
          <ac:cxnSpMkLst>
            <pc:docMk/>
            <pc:sldMk cId="1083431368" sldId="261"/>
            <ac:cxnSpMk id="39" creationId="{6CF1BAF6-AD41-4082-B212-8A1F9A2E8779}"/>
          </ac:cxnSpMkLst>
        </pc:cxnChg>
        <pc:cxnChg chg="add del">
          <ac:chgData name="Thomas, Brennan (thoma2bm)" userId="4016b840-87c8-4370-816f-f0fab84a7084" providerId="ADAL" clId="{68700CD1-69FB-4911-9426-B5149B6B7D87}" dt="2021-02-21T22:42:50.684" v="1109" actId="26606"/>
          <ac:cxnSpMkLst>
            <pc:docMk/>
            <pc:sldMk cId="1083431368" sldId="261"/>
            <ac:cxnSpMk id="41" creationId="{6CF1BAF6-AD41-4082-B212-8A1F9A2E8779}"/>
          </ac:cxnSpMkLst>
        </pc:cxnChg>
        <pc:cxnChg chg="add">
          <ac:chgData name="Thomas, Brennan (thoma2bm)" userId="4016b840-87c8-4370-816f-f0fab84a7084" providerId="ADAL" clId="{68700CD1-69FB-4911-9426-B5149B6B7D87}" dt="2021-02-21T22:43:07.640" v="1122" actId="26606"/>
          <ac:cxnSpMkLst>
            <pc:docMk/>
            <pc:sldMk cId="1083431368" sldId="261"/>
            <ac:cxnSpMk id="94" creationId="{6CF1BAF6-AD41-4082-B212-8A1F9A2E8779}"/>
          </ac:cxnSpMkLst>
        </pc:cxnChg>
      </pc:sldChg>
      <pc:sldChg chg="addSp delSp modSp mod setBg">
        <pc:chgData name="Thomas, Brennan (thoma2bm)" userId="4016b840-87c8-4370-816f-f0fab84a7084" providerId="ADAL" clId="{68700CD1-69FB-4911-9426-B5149B6B7D87}" dt="2021-02-21T22:45:12.142" v="1162" actId="26606"/>
        <pc:sldMkLst>
          <pc:docMk/>
          <pc:sldMk cId="4093930349" sldId="262"/>
        </pc:sldMkLst>
        <pc:spChg chg="mod">
          <ac:chgData name="Thomas, Brennan (thoma2bm)" userId="4016b840-87c8-4370-816f-f0fab84a7084" providerId="ADAL" clId="{68700CD1-69FB-4911-9426-B5149B6B7D87}" dt="2021-02-21T22:45:12.142" v="1162" actId="26606"/>
          <ac:spMkLst>
            <pc:docMk/>
            <pc:sldMk cId="4093930349" sldId="262"/>
            <ac:spMk id="2" creationId="{87202D7F-D800-4033-8EF5-3E4BDA8A3883}"/>
          </ac:spMkLst>
        </pc:spChg>
        <pc:spChg chg="mod">
          <ac:chgData name="Thomas, Brennan (thoma2bm)" userId="4016b840-87c8-4370-816f-f0fab84a7084" providerId="ADAL" clId="{68700CD1-69FB-4911-9426-B5149B6B7D87}" dt="2021-02-21T22:45:12.142" v="1162" actId="26606"/>
          <ac:spMkLst>
            <pc:docMk/>
            <pc:sldMk cId="4093930349" sldId="262"/>
            <ac:spMk id="3" creationId="{913C0F7A-26DB-42C9-88B3-4CE7153D5AC8}"/>
          </ac:spMkLst>
        </pc:spChg>
        <pc:spChg chg="add del">
          <ac:chgData name="Thomas, Brennan (thoma2bm)" userId="4016b840-87c8-4370-816f-f0fab84a7084" providerId="ADAL" clId="{68700CD1-69FB-4911-9426-B5149B6B7D87}" dt="2021-02-21T22:44:58.150" v="1153" actId="26606"/>
          <ac:spMkLst>
            <pc:docMk/>
            <pc:sldMk cId="4093930349" sldId="262"/>
            <ac:spMk id="73" creationId="{18FD74D4-C0F3-4E5B-9628-885593F0B528}"/>
          </ac:spMkLst>
        </pc:spChg>
        <pc:spChg chg="add del">
          <ac:chgData name="Thomas, Brennan (thoma2bm)" userId="4016b840-87c8-4370-816f-f0fab84a7084" providerId="ADAL" clId="{68700CD1-69FB-4911-9426-B5149B6B7D87}" dt="2021-02-21T22:44:58.150" v="1153" actId="26606"/>
          <ac:spMkLst>
            <pc:docMk/>
            <pc:sldMk cId="4093930349" sldId="262"/>
            <ac:spMk id="75" creationId="{32B55C8B-67FA-4A4B-8390-0AB46D3E3C62}"/>
          </ac:spMkLst>
        </pc:spChg>
        <pc:spChg chg="add del">
          <ac:chgData name="Thomas, Brennan (thoma2bm)" userId="4016b840-87c8-4370-816f-f0fab84a7084" providerId="ADAL" clId="{68700CD1-69FB-4911-9426-B5149B6B7D87}" dt="2021-02-21T22:45:06.984" v="1157" actId="26606"/>
          <ac:spMkLst>
            <pc:docMk/>
            <pc:sldMk cId="4093930349" sldId="262"/>
            <ac:spMk id="79" creationId="{0DA909B4-15FF-46A6-8A7F-7AEF977FE9ED}"/>
          </ac:spMkLst>
        </pc:spChg>
        <pc:spChg chg="add del">
          <ac:chgData name="Thomas, Brennan (thoma2bm)" userId="4016b840-87c8-4370-816f-f0fab84a7084" providerId="ADAL" clId="{68700CD1-69FB-4911-9426-B5149B6B7D87}" dt="2021-02-21T22:45:05.089" v="1155" actId="26606"/>
          <ac:spMkLst>
            <pc:docMk/>
            <pc:sldMk cId="4093930349" sldId="262"/>
            <ac:spMk id="80" creationId="{D5B0017B-2ECA-49AF-B397-DC140825DF8D}"/>
          </ac:spMkLst>
        </pc:spChg>
        <pc:spChg chg="add del">
          <ac:chgData name="Thomas, Brennan (thoma2bm)" userId="4016b840-87c8-4370-816f-f0fab84a7084" providerId="ADAL" clId="{68700CD1-69FB-4911-9426-B5149B6B7D87}" dt="2021-02-21T22:45:06.984" v="1157" actId="26606"/>
          <ac:spMkLst>
            <pc:docMk/>
            <pc:sldMk cId="4093930349" sldId="262"/>
            <ac:spMk id="81" creationId="{1382A32C-5B0C-4B1C-A074-76C6DBCC9F87}"/>
          </ac:spMkLst>
        </pc:spChg>
        <pc:spChg chg="add del">
          <ac:chgData name="Thomas, Brennan (thoma2bm)" userId="4016b840-87c8-4370-816f-f0fab84a7084" providerId="ADAL" clId="{68700CD1-69FB-4911-9426-B5149B6B7D87}" dt="2021-02-21T22:45:05.089" v="1155" actId="26606"/>
          <ac:spMkLst>
            <pc:docMk/>
            <pc:sldMk cId="4093930349" sldId="262"/>
            <ac:spMk id="82" creationId="{DF909CAE-F41A-4061-A316-864DC2A710A2}"/>
          </ac:spMkLst>
        </pc:spChg>
        <pc:spChg chg="add del">
          <ac:chgData name="Thomas, Brennan (thoma2bm)" userId="4016b840-87c8-4370-816f-f0fab84a7084" providerId="ADAL" clId="{68700CD1-69FB-4911-9426-B5149B6B7D87}" dt="2021-02-21T22:45:05.089" v="1155" actId="26606"/>
          <ac:spMkLst>
            <pc:docMk/>
            <pc:sldMk cId="4093930349" sldId="262"/>
            <ac:spMk id="1030" creationId="{85861AFF-3522-4704-9245-9C78B6945854}"/>
          </ac:spMkLst>
        </pc:spChg>
        <pc:spChg chg="add del">
          <ac:chgData name="Thomas, Brennan (thoma2bm)" userId="4016b840-87c8-4370-816f-f0fab84a7084" providerId="ADAL" clId="{68700CD1-69FB-4911-9426-B5149B6B7D87}" dt="2021-02-21T22:45:06.984" v="1157" actId="26606"/>
          <ac:spMkLst>
            <pc:docMk/>
            <pc:sldMk cId="4093930349" sldId="262"/>
            <ac:spMk id="1033" creationId="{60955315-6EA7-45D9-B619-C39F81C414D7}"/>
          </ac:spMkLst>
        </pc:spChg>
        <pc:spChg chg="add del">
          <ac:chgData name="Thomas, Brennan (thoma2bm)" userId="4016b840-87c8-4370-816f-f0fab84a7084" providerId="ADAL" clId="{68700CD1-69FB-4911-9426-B5149B6B7D87}" dt="2021-02-21T22:45:10.186" v="1159" actId="26606"/>
          <ac:spMkLst>
            <pc:docMk/>
            <pc:sldMk cId="4093930349" sldId="262"/>
            <ac:spMk id="1038" creationId="{85861AFF-3522-4704-9245-9C78B6945854}"/>
          </ac:spMkLst>
        </pc:spChg>
        <pc:spChg chg="add del">
          <ac:chgData name="Thomas, Brennan (thoma2bm)" userId="4016b840-87c8-4370-816f-f0fab84a7084" providerId="ADAL" clId="{68700CD1-69FB-4911-9426-B5149B6B7D87}" dt="2021-02-21T22:45:10.186" v="1159" actId="26606"/>
          <ac:spMkLst>
            <pc:docMk/>
            <pc:sldMk cId="4093930349" sldId="262"/>
            <ac:spMk id="1040" creationId="{D5B0017B-2ECA-49AF-B397-DC140825DF8D}"/>
          </ac:spMkLst>
        </pc:spChg>
        <pc:spChg chg="add del">
          <ac:chgData name="Thomas, Brennan (thoma2bm)" userId="4016b840-87c8-4370-816f-f0fab84a7084" providerId="ADAL" clId="{68700CD1-69FB-4911-9426-B5149B6B7D87}" dt="2021-02-21T22:45:10.186" v="1159" actId="26606"/>
          <ac:spMkLst>
            <pc:docMk/>
            <pc:sldMk cId="4093930349" sldId="262"/>
            <ac:spMk id="1041" creationId="{DF909CAE-F41A-4061-A316-864DC2A710A2}"/>
          </ac:spMkLst>
        </pc:spChg>
        <pc:spChg chg="add del">
          <ac:chgData name="Thomas, Brennan (thoma2bm)" userId="4016b840-87c8-4370-816f-f0fab84a7084" providerId="ADAL" clId="{68700CD1-69FB-4911-9426-B5149B6B7D87}" dt="2021-02-21T22:45:12.126" v="1161" actId="26606"/>
          <ac:spMkLst>
            <pc:docMk/>
            <pc:sldMk cId="4093930349" sldId="262"/>
            <ac:spMk id="1044" creationId="{11C035A6-3DD9-461C-9A70-5BCEC3A07486}"/>
          </ac:spMkLst>
        </pc:spChg>
        <pc:spChg chg="add del">
          <ac:chgData name="Thomas, Brennan (thoma2bm)" userId="4016b840-87c8-4370-816f-f0fab84a7084" providerId="ADAL" clId="{68700CD1-69FB-4911-9426-B5149B6B7D87}" dt="2021-02-21T22:45:12.126" v="1161" actId="26606"/>
          <ac:spMkLst>
            <pc:docMk/>
            <pc:sldMk cId="4093930349" sldId="262"/>
            <ac:spMk id="1048" creationId="{0DA909B4-15FF-46A6-8A7F-7AEF977FE9ED}"/>
          </ac:spMkLst>
        </pc:spChg>
        <pc:spChg chg="add del">
          <ac:chgData name="Thomas, Brennan (thoma2bm)" userId="4016b840-87c8-4370-816f-f0fab84a7084" providerId="ADAL" clId="{68700CD1-69FB-4911-9426-B5149B6B7D87}" dt="2021-02-21T22:45:12.126" v="1161" actId="26606"/>
          <ac:spMkLst>
            <pc:docMk/>
            <pc:sldMk cId="4093930349" sldId="262"/>
            <ac:spMk id="1049" creationId="{1382A32C-5B0C-4B1C-A074-76C6DBCC9F87}"/>
          </ac:spMkLst>
        </pc:spChg>
        <pc:spChg chg="add">
          <ac:chgData name="Thomas, Brennan (thoma2bm)" userId="4016b840-87c8-4370-816f-f0fab84a7084" providerId="ADAL" clId="{68700CD1-69FB-4911-9426-B5149B6B7D87}" dt="2021-02-21T22:45:12.142" v="1162" actId="26606"/>
          <ac:spMkLst>
            <pc:docMk/>
            <pc:sldMk cId="4093930349" sldId="262"/>
            <ac:spMk id="1051" creationId="{85861AFF-3522-4704-9245-9C78B6945854}"/>
          </ac:spMkLst>
        </pc:spChg>
        <pc:spChg chg="add">
          <ac:chgData name="Thomas, Brennan (thoma2bm)" userId="4016b840-87c8-4370-816f-f0fab84a7084" providerId="ADAL" clId="{68700CD1-69FB-4911-9426-B5149B6B7D87}" dt="2021-02-21T22:45:12.142" v="1162" actId="26606"/>
          <ac:spMkLst>
            <pc:docMk/>
            <pc:sldMk cId="4093930349" sldId="262"/>
            <ac:spMk id="1053" creationId="{D5B0017B-2ECA-49AF-B397-DC140825DF8D}"/>
          </ac:spMkLst>
        </pc:spChg>
        <pc:spChg chg="add">
          <ac:chgData name="Thomas, Brennan (thoma2bm)" userId="4016b840-87c8-4370-816f-f0fab84a7084" providerId="ADAL" clId="{68700CD1-69FB-4911-9426-B5149B6B7D87}" dt="2021-02-21T22:45:12.142" v="1162" actId="26606"/>
          <ac:spMkLst>
            <pc:docMk/>
            <pc:sldMk cId="4093930349" sldId="262"/>
            <ac:spMk id="1054" creationId="{DF909CAE-F41A-4061-A316-864DC2A710A2}"/>
          </ac:spMkLst>
        </pc:spChg>
        <pc:grpChg chg="add del">
          <ac:chgData name="Thomas, Brennan (thoma2bm)" userId="4016b840-87c8-4370-816f-f0fab84a7084" providerId="ADAL" clId="{68700CD1-69FB-4911-9426-B5149B6B7D87}" dt="2021-02-21T22:45:05.089" v="1155" actId="26606"/>
          <ac:grpSpMkLst>
            <pc:docMk/>
            <pc:sldMk cId="4093930349" sldId="262"/>
            <ac:grpSpMk id="1031" creationId="{AE1C45F0-260A-458C-96ED-C1F6D2151219}"/>
          </ac:grpSpMkLst>
        </pc:grpChg>
        <pc:grpChg chg="add del">
          <ac:chgData name="Thomas, Brennan (thoma2bm)" userId="4016b840-87c8-4370-816f-f0fab84a7084" providerId="ADAL" clId="{68700CD1-69FB-4911-9426-B5149B6B7D87}" dt="2021-02-21T22:45:06.984" v="1157" actId="26606"/>
          <ac:grpSpMkLst>
            <pc:docMk/>
            <pc:sldMk cId="4093930349" sldId="262"/>
            <ac:grpSpMk id="1034" creationId="{19A6B5CE-CB1D-48EE-8B43-E952235C8371}"/>
          </ac:grpSpMkLst>
        </pc:grpChg>
        <pc:grpChg chg="add del">
          <ac:chgData name="Thomas, Brennan (thoma2bm)" userId="4016b840-87c8-4370-816f-f0fab84a7084" providerId="ADAL" clId="{68700CD1-69FB-4911-9426-B5149B6B7D87}" dt="2021-02-21T22:45:10.186" v="1159" actId="26606"/>
          <ac:grpSpMkLst>
            <pc:docMk/>
            <pc:sldMk cId="4093930349" sldId="262"/>
            <ac:grpSpMk id="1039" creationId="{AE1C45F0-260A-458C-96ED-C1F6D2151219}"/>
          </ac:grpSpMkLst>
        </pc:grpChg>
        <pc:grpChg chg="add del">
          <ac:chgData name="Thomas, Brennan (thoma2bm)" userId="4016b840-87c8-4370-816f-f0fab84a7084" providerId="ADAL" clId="{68700CD1-69FB-4911-9426-B5149B6B7D87}" dt="2021-02-21T22:45:12.126" v="1161" actId="26606"/>
          <ac:grpSpMkLst>
            <pc:docMk/>
            <pc:sldMk cId="4093930349" sldId="262"/>
            <ac:grpSpMk id="1045" creationId="{19A6B5CE-CB1D-48EE-8B43-E952235C8371}"/>
          </ac:grpSpMkLst>
        </pc:grpChg>
        <pc:grpChg chg="add">
          <ac:chgData name="Thomas, Brennan (thoma2bm)" userId="4016b840-87c8-4370-816f-f0fab84a7084" providerId="ADAL" clId="{68700CD1-69FB-4911-9426-B5149B6B7D87}" dt="2021-02-21T22:45:12.142" v="1162" actId="26606"/>
          <ac:grpSpMkLst>
            <pc:docMk/>
            <pc:sldMk cId="4093930349" sldId="262"/>
            <ac:grpSpMk id="1052" creationId="{AE1C45F0-260A-458C-96ED-C1F6D2151219}"/>
          </ac:grpSpMkLst>
        </pc:grpChg>
        <pc:picChg chg="add mod ord">
          <ac:chgData name="Thomas, Brennan (thoma2bm)" userId="4016b840-87c8-4370-816f-f0fab84a7084" providerId="ADAL" clId="{68700CD1-69FB-4911-9426-B5149B6B7D87}" dt="2021-02-21T22:45:12.142" v="1162" actId="26606"/>
          <ac:picMkLst>
            <pc:docMk/>
            <pc:sldMk cId="4093930349" sldId="262"/>
            <ac:picMk id="7" creationId="{DA8C6CCF-D7C5-455B-875D-015B7E2A0595}"/>
          </ac:picMkLst>
        </pc:picChg>
        <pc:picChg chg="add mod ord">
          <ac:chgData name="Thomas, Brennan (thoma2bm)" userId="4016b840-87c8-4370-816f-f0fab84a7084" providerId="ADAL" clId="{68700CD1-69FB-4911-9426-B5149B6B7D87}" dt="2021-02-21T22:45:12.142" v="1162" actId="26606"/>
          <ac:picMkLst>
            <pc:docMk/>
            <pc:sldMk cId="4093930349" sldId="262"/>
            <ac:picMk id="9" creationId="{13E274DE-3A86-455D-95EA-883E1FF16FD2}"/>
          </ac:picMkLst>
        </pc:picChg>
        <pc:picChg chg="add mod ord">
          <ac:chgData name="Thomas, Brennan (thoma2bm)" userId="4016b840-87c8-4370-816f-f0fab84a7084" providerId="ADAL" clId="{68700CD1-69FB-4911-9426-B5149B6B7D87}" dt="2021-02-21T22:45:12.142" v="1162" actId="26606"/>
          <ac:picMkLst>
            <pc:docMk/>
            <pc:sldMk cId="4093930349" sldId="262"/>
            <ac:picMk id="1026" creationId="{701D79D4-63F5-4689-A54F-9562DC9642B5}"/>
          </ac:picMkLst>
        </pc:picChg>
        <pc:picChg chg="add mod ord">
          <ac:chgData name="Thomas, Brennan (thoma2bm)" userId="4016b840-87c8-4370-816f-f0fab84a7084" providerId="ADAL" clId="{68700CD1-69FB-4911-9426-B5149B6B7D87}" dt="2021-02-21T22:45:12.142" v="1162" actId="26606"/>
          <ac:picMkLst>
            <pc:docMk/>
            <pc:sldMk cId="4093930349" sldId="262"/>
            <ac:picMk id="1028" creationId="{85236C5D-93FC-4EC5-B9C0-34EDD90D5280}"/>
          </ac:picMkLst>
        </pc:picChg>
        <pc:cxnChg chg="add del">
          <ac:chgData name="Thomas, Brennan (thoma2bm)" userId="4016b840-87c8-4370-816f-f0fab84a7084" providerId="ADAL" clId="{68700CD1-69FB-4911-9426-B5149B6B7D87}" dt="2021-02-21T22:45:05.089" v="1155" actId="26606"/>
          <ac:cxnSpMkLst>
            <pc:docMk/>
            <pc:sldMk cId="4093930349" sldId="262"/>
            <ac:cxnSpMk id="84" creationId="{6CF1BAF6-AD41-4082-B212-8A1F9A2E8779}"/>
          </ac:cxnSpMkLst>
        </pc:cxnChg>
        <pc:cxnChg chg="add del">
          <ac:chgData name="Thomas, Brennan (thoma2bm)" userId="4016b840-87c8-4370-816f-f0fab84a7084" providerId="ADAL" clId="{68700CD1-69FB-4911-9426-B5149B6B7D87}" dt="2021-02-21T22:45:10.186" v="1159" actId="26606"/>
          <ac:cxnSpMkLst>
            <pc:docMk/>
            <pc:sldMk cId="4093930349" sldId="262"/>
            <ac:cxnSpMk id="1042" creationId="{6CF1BAF6-AD41-4082-B212-8A1F9A2E8779}"/>
          </ac:cxnSpMkLst>
        </pc:cxnChg>
        <pc:cxnChg chg="add">
          <ac:chgData name="Thomas, Brennan (thoma2bm)" userId="4016b840-87c8-4370-816f-f0fab84a7084" providerId="ADAL" clId="{68700CD1-69FB-4911-9426-B5149B6B7D87}" dt="2021-02-21T22:45:12.142" v="1162" actId="26606"/>
          <ac:cxnSpMkLst>
            <pc:docMk/>
            <pc:sldMk cId="4093930349" sldId="262"/>
            <ac:cxnSpMk id="1055" creationId="{6CF1BAF6-AD41-4082-B212-8A1F9A2E8779}"/>
          </ac:cxnSpMkLst>
        </pc:cxnChg>
      </pc:sldChg>
      <pc:sldChg chg="addSp delSp modSp mod setBg">
        <pc:chgData name="Thomas, Brennan (thoma2bm)" userId="4016b840-87c8-4370-816f-f0fab84a7084" providerId="ADAL" clId="{68700CD1-69FB-4911-9426-B5149B6B7D87}" dt="2021-02-21T22:45:19.740" v="1165" actId="26606"/>
        <pc:sldMkLst>
          <pc:docMk/>
          <pc:sldMk cId="4227927210" sldId="263"/>
        </pc:sldMkLst>
        <pc:spChg chg="mod">
          <ac:chgData name="Thomas, Brennan (thoma2bm)" userId="4016b840-87c8-4370-816f-f0fab84a7084" providerId="ADAL" clId="{68700CD1-69FB-4911-9426-B5149B6B7D87}" dt="2021-02-21T22:45:19.740" v="1165" actId="26606"/>
          <ac:spMkLst>
            <pc:docMk/>
            <pc:sldMk cId="4227927210" sldId="263"/>
            <ac:spMk id="2" creationId="{88055E0C-5801-46C6-B7CE-67069F722492}"/>
          </ac:spMkLst>
        </pc:spChg>
        <pc:spChg chg="mod">
          <ac:chgData name="Thomas, Brennan (thoma2bm)" userId="4016b840-87c8-4370-816f-f0fab84a7084" providerId="ADAL" clId="{68700CD1-69FB-4911-9426-B5149B6B7D87}" dt="2021-02-21T22:45:19.740" v="1165" actId="26606"/>
          <ac:spMkLst>
            <pc:docMk/>
            <pc:sldMk cId="4227927210" sldId="263"/>
            <ac:spMk id="3" creationId="{F4E57FA3-77D7-4693-801D-B5C092DB223C}"/>
          </ac:spMkLst>
        </pc:spChg>
        <pc:spChg chg="add del">
          <ac:chgData name="Thomas, Brennan (thoma2bm)" userId="4016b840-87c8-4370-816f-f0fab84a7084" providerId="ADAL" clId="{68700CD1-69FB-4911-9426-B5149B6B7D87}" dt="2021-02-21T22:45:19.727" v="1164" actId="26606"/>
          <ac:spMkLst>
            <pc:docMk/>
            <pc:sldMk cId="4227927210" sldId="263"/>
            <ac:spMk id="8" creationId="{DBF61EA3-B236-439E-9C0B-340980D56BEE}"/>
          </ac:spMkLst>
        </pc:spChg>
        <pc:spChg chg="add del">
          <ac:chgData name="Thomas, Brennan (thoma2bm)" userId="4016b840-87c8-4370-816f-f0fab84a7084" providerId="ADAL" clId="{68700CD1-69FB-4911-9426-B5149B6B7D87}" dt="2021-02-21T22:45:19.727" v="1164" actId="26606"/>
          <ac:spMkLst>
            <pc:docMk/>
            <pc:sldMk cId="4227927210" sldId="263"/>
            <ac:spMk id="14" creationId="{E659831F-0D9A-4C63-9EBB-8435B85A440F}"/>
          </ac:spMkLst>
        </pc:spChg>
        <pc:spChg chg="add">
          <ac:chgData name="Thomas, Brennan (thoma2bm)" userId="4016b840-87c8-4370-816f-f0fab84a7084" providerId="ADAL" clId="{68700CD1-69FB-4911-9426-B5149B6B7D87}" dt="2021-02-21T22:45:19.740" v="1165" actId="26606"/>
          <ac:spMkLst>
            <pc:docMk/>
            <pc:sldMk cId="4227927210" sldId="263"/>
            <ac:spMk id="15" creationId="{D5B0017B-2ECA-49AF-B397-DC140825DF8D}"/>
          </ac:spMkLst>
        </pc:spChg>
        <pc:spChg chg="add">
          <ac:chgData name="Thomas, Brennan (thoma2bm)" userId="4016b840-87c8-4370-816f-f0fab84a7084" providerId="ADAL" clId="{68700CD1-69FB-4911-9426-B5149B6B7D87}" dt="2021-02-21T22:45:19.740" v="1165" actId="26606"/>
          <ac:spMkLst>
            <pc:docMk/>
            <pc:sldMk cId="4227927210" sldId="263"/>
            <ac:spMk id="16" creationId="{B6CDA21F-E7AF-4C75-8395-33F58D5B0E45}"/>
          </ac:spMkLst>
        </pc:spChg>
        <pc:grpChg chg="add del">
          <ac:chgData name="Thomas, Brennan (thoma2bm)" userId="4016b840-87c8-4370-816f-f0fab84a7084" providerId="ADAL" clId="{68700CD1-69FB-4911-9426-B5149B6B7D87}" dt="2021-02-21T22:45:19.727" v="1164" actId="26606"/>
          <ac:grpSpMkLst>
            <pc:docMk/>
            <pc:sldMk cId="4227927210" sldId="263"/>
            <ac:grpSpMk id="10" creationId="{28FAF094-D087-493F-8DF9-A486C2D6BBAA}"/>
          </ac:grpSpMkLst>
        </pc:grpChg>
        <pc:grpChg chg="add">
          <ac:chgData name="Thomas, Brennan (thoma2bm)" userId="4016b840-87c8-4370-816f-f0fab84a7084" providerId="ADAL" clId="{68700CD1-69FB-4911-9426-B5149B6B7D87}" dt="2021-02-21T22:45:19.740" v="1165" actId="26606"/>
          <ac:grpSpMkLst>
            <pc:docMk/>
            <pc:sldMk cId="4227927210" sldId="263"/>
            <ac:grpSpMk id="18" creationId="{AE1C45F0-260A-458C-96ED-C1F6D2151219}"/>
          </ac:grpSpMkLst>
        </pc:grpChg>
        <pc:cxnChg chg="add">
          <ac:chgData name="Thomas, Brennan (thoma2bm)" userId="4016b840-87c8-4370-816f-f0fab84a7084" providerId="ADAL" clId="{68700CD1-69FB-4911-9426-B5149B6B7D87}" dt="2021-02-21T22:45:19.740" v="1165" actId="26606"/>
          <ac:cxnSpMkLst>
            <pc:docMk/>
            <pc:sldMk cId="4227927210" sldId="263"/>
            <ac:cxnSpMk id="17" creationId="{6CF1BAF6-AD41-4082-B212-8A1F9A2E8779}"/>
          </ac:cxnSpMkLst>
        </pc:cxnChg>
      </pc:sldChg>
      <pc:sldChg chg="addSp delSp modSp mod setBg">
        <pc:chgData name="Thomas, Brennan (thoma2bm)" userId="4016b840-87c8-4370-816f-f0fab84a7084" providerId="ADAL" clId="{68700CD1-69FB-4911-9426-B5149B6B7D87}" dt="2021-02-21T22:45:30.228" v="1168" actId="26606"/>
        <pc:sldMkLst>
          <pc:docMk/>
          <pc:sldMk cId="218567335" sldId="264"/>
        </pc:sldMkLst>
        <pc:spChg chg="mod">
          <ac:chgData name="Thomas, Brennan (thoma2bm)" userId="4016b840-87c8-4370-816f-f0fab84a7084" providerId="ADAL" clId="{68700CD1-69FB-4911-9426-B5149B6B7D87}" dt="2021-02-21T22:45:30.228" v="1168" actId="26606"/>
          <ac:spMkLst>
            <pc:docMk/>
            <pc:sldMk cId="218567335" sldId="264"/>
            <ac:spMk id="2" creationId="{92C65141-994F-4583-9DCE-535C20B91870}"/>
          </ac:spMkLst>
        </pc:spChg>
        <pc:spChg chg="mod">
          <ac:chgData name="Thomas, Brennan (thoma2bm)" userId="4016b840-87c8-4370-816f-f0fab84a7084" providerId="ADAL" clId="{68700CD1-69FB-4911-9426-B5149B6B7D87}" dt="2021-02-21T22:45:30.228" v="1168" actId="26606"/>
          <ac:spMkLst>
            <pc:docMk/>
            <pc:sldMk cId="218567335" sldId="264"/>
            <ac:spMk id="3" creationId="{3CEDB3A1-09A5-4B81-80C8-D40CEB9B39F4}"/>
          </ac:spMkLst>
        </pc:spChg>
        <pc:spChg chg="add del">
          <ac:chgData name="Thomas, Brennan (thoma2bm)" userId="4016b840-87c8-4370-816f-f0fab84a7084" providerId="ADAL" clId="{68700CD1-69FB-4911-9426-B5149B6B7D87}" dt="2021-02-21T22:45:30.216" v="1167" actId="26606"/>
          <ac:spMkLst>
            <pc:docMk/>
            <pc:sldMk cId="218567335" sldId="264"/>
            <ac:spMk id="9" creationId="{117AB3D3-3C9C-4DED-809A-78734805B895}"/>
          </ac:spMkLst>
        </pc:spChg>
        <pc:spChg chg="add del">
          <ac:chgData name="Thomas, Brennan (thoma2bm)" userId="4016b840-87c8-4370-816f-f0fab84a7084" providerId="ADAL" clId="{68700CD1-69FB-4911-9426-B5149B6B7D87}" dt="2021-02-21T22:45:30.216" v="1167" actId="26606"/>
          <ac:spMkLst>
            <pc:docMk/>
            <pc:sldMk cId="218567335" sldId="264"/>
            <ac:spMk id="11" creationId="{3A9A4357-BD1D-4622-A4FE-766E6AB8DE84}"/>
          </ac:spMkLst>
        </pc:spChg>
        <pc:spChg chg="add del">
          <ac:chgData name="Thomas, Brennan (thoma2bm)" userId="4016b840-87c8-4370-816f-f0fab84a7084" providerId="ADAL" clId="{68700CD1-69FB-4911-9426-B5149B6B7D87}" dt="2021-02-21T22:45:30.216" v="1167" actId="26606"/>
          <ac:spMkLst>
            <pc:docMk/>
            <pc:sldMk cId="218567335" sldId="264"/>
            <ac:spMk id="13" creationId="{E659831F-0D9A-4C63-9EBB-8435B85A440F}"/>
          </ac:spMkLst>
        </pc:spChg>
        <pc:spChg chg="add del">
          <ac:chgData name="Thomas, Brennan (thoma2bm)" userId="4016b840-87c8-4370-816f-f0fab84a7084" providerId="ADAL" clId="{68700CD1-69FB-4911-9426-B5149B6B7D87}" dt="2021-02-21T22:45:30.216" v="1167" actId="26606"/>
          <ac:spMkLst>
            <pc:docMk/>
            <pc:sldMk cId="218567335" sldId="264"/>
            <ac:spMk id="15" creationId="{E6995CE5-F890-4ABA-82A2-26507CE8D2A3}"/>
          </ac:spMkLst>
        </pc:spChg>
        <pc:spChg chg="add">
          <ac:chgData name="Thomas, Brennan (thoma2bm)" userId="4016b840-87c8-4370-816f-f0fab84a7084" providerId="ADAL" clId="{68700CD1-69FB-4911-9426-B5149B6B7D87}" dt="2021-02-21T22:45:30.228" v="1168" actId="26606"/>
          <ac:spMkLst>
            <pc:docMk/>
            <pc:sldMk cId="218567335" sldId="264"/>
            <ac:spMk id="16" creationId="{D5B0017B-2ECA-49AF-B397-DC140825DF8D}"/>
          </ac:spMkLst>
        </pc:spChg>
        <pc:spChg chg="add">
          <ac:chgData name="Thomas, Brennan (thoma2bm)" userId="4016b840-87c8-4370-816f-f0fab84a7084" providerId="ADAL" clId="{68700CD1-69FB-4911-9426-B5149B6B7D87}" dt="2021-02-21T22:45:30.228" v="1168" actId="26606"/>
          <ac:spMkLst>
            <pc:docMk/>
            <pc:sldMk cId="218567335" sldId="264"/>
            <ac:spMk id="17" creationId="{28D31E1B-0407-4223-9642-0B642CBF57D9}"/>
          </ac:spMkLst>
        </pc:spChg>
        <pc:spChg chg="add">
          <ac:chgData name="Thomas, Brennan (thoma2bm)" userId="4016b840-87c8-4370-816f-f0fab84a7084" providerId="ADAL" clId="{68700CD1-69FB-4911-9426-B5149B6B7D87}" dt="2021-02-21T22:45:30.228" v="1168" actId="26606"/>
          <ac:spMkLst>
            <pc:docMk/>
            <pc:sldMk cId="218567335" sldId="264"/>
            <ac:spMk id="18" creationId="{70E96339-907C-46C3-99AC-31179B6F0EBD}"/>
          </ac:spMkLst>
        </pc:spChg>
        <pc:grpChg chg="add">
          <ac:chgData name="Thomas, Brennan (thoma2bm)" userId="4016b840-87c8-4370-816f-f0fab84a7084" providerId="ADAL" clId="{68700CD1-69FB-4911-9426-B5149B6B7D87}" dt="2021-02-21T22:45:30.228" v="1168" actId="26606"/>
          <ac:grpSpMkLst>
            <pc:docMk/>
            <pc:sldMk cId="218567335" sldId="264"/>
            <ac:grpSpMk id="19" creationId="{AE1C45F0-260A-458C-96ED-C1F6D2151219}"/>
          </ac:grpSpMkLst>
        </pc:grpChg>
        <pc:picChg chg="mod">
          <ac:chgData name="Thomas, Brennan (thoma2bm)" userId="4016b840-87c8-4370-816f-f0fab84a7084" providerId="ADAL" clId="{68700CD1-69FB-4911-9426-B5149B6B7D87}" dt="2021-02-21T22:45:30.228" v="1168" actId="26606"/>
          <ac:picMkLst>
            <pc:docMk/>
            <pc:sldMk cId="218567335" sldId="264"/>
            <ac:picMk id="4" creationId="{A73D8C11-A179-4C8D-9F89-C3EBF7BABCFF}"/>
          </ac:picMkLst>
        </pc:picChg>
        <pc:cxnChg chg="add">
          <ac:chgData name="Thomas, Brennan (thoma2bm)" userId="4016b840-87c8-4370-816f-f0fab84a7084" providerId="ADAL" clId="{68700CD1-69FB-4911-9426-B5149B6B7D87}" dt="2021-02-21T22:45:30.228" v="1168" actId="26606"/>
          <ac:cxnSpMkLst>
            <pc:docMk/>
            <pc:sldMk cId="218567335" sldId="264"/>
            <ac:cxnSpMk id="20" creationId="{6CF1BAF6-AD41-4082-B212-8A1F9A2E8779}"/>
          </ac:cxnSpMkLst>
        </pc:cxnChg>
      </pc:sldChg>
      <pc:sldChg chg="addSp modSp mod setBg">
        <pc:chgData name="Thomas, Brennan (thoma2bm)" userId="4016b840-87c8-4370-816f-f0fab84a7084" providerId="ADAL" clId="{68700CD1-69FB-4911-9426-B5149B6B7D87}" dt="2021-02-21T22:46:20.669" v="1193" actId="26606"/>
        <pc:sldMkLst>
          <pc:docMk/>
          <pc:sldMk cId="3770207290" sldId="265"/>
        </pc:sldMkLst>
        <pc:spChg chg="mod">
          <ac:chgData name="Thomas, Brennan (thoma2bm)" userId="4016b840-87c8-4370-816f-f0fab84a7084" providerId="ADAL" clId="{68700CD1-69FB-4911-9426-B5149B6B7D87}" dt="2021-02-21T22:46:20.669" v="1193" actId="26606"/>
          <ac:spMkLst>
            <pc:docMk/>
            <pc:sldMk cId="3770207290" sldId="265"/>
            <ac:spMk id="2" creationId="{457D9D40-2261-4D9B-B204-FFE2759DBB29}"/>
          </ac:spMkLst>
        </pc:spChg>
        <pc:spChg chg="mod">
          <ac:chgData name="Thomas, Brennan (thoma2bm)" userId="4016b840-87c8-4370-816f-f0fab84a7084" providerId="ADAL" clId="{68700CD1-69FB-4911-9426-B5149B6B7D87}" dt="2021-02-21T22:46:20.669" v="1193" actId="26606"/>
          <ac:spMkLst>
            <pc:docMk/>
            <pc:sldMk cId="3770207290" sldId="265"/>
            <ac:spMk id="3" creationId="{D06B0829-0743-464B-82AD-16F5C5B629D7}"/>
          </ac:spMkLst>
        </pc:spChg>
        <pc:spChg chg="add">
          <ac:chgData name="Thomas, Brennan (thoma2bm)" userId="4016b840-87c8-4370-816f-f0fab84a7084" providerId="ADAL" clId="{68700CD1-69FB-4911-9426-B5149B6B7D87}" dt="2021-02-21T22:46:20.669" v="1193" actId="26606"/>
          <ac:spMkLst>
            <pc:docMk/>
            <pc:sldMk cId="3770207290" sldId="265"/>
            <ac:spMk id="8" creationId="{B6CDA21F-E7AF-4C75-8395-33F58D5B0E45}"/>
          </ac:spMkLst>
        </pc:spChg>
        <pc:spChg chg="add">
          <ac:chgData name="Thomas, Brennan (thoma2bm)" userId="4016b840-87c8-4370-816f-f0fab84a7084" providerId="ADAL" clId="{68700CD1-69FB-4911-9426-B5149B6B7D87}" dt="2021-02-21T22:46:20.669" v="1193" actId="26606"/>
          <ac:spMkLst>
            <pc:docMk/>
            <pc:sldMk cId="3770207290" sldId="265"/>
            <ac:spMk id="15" creationId="{D5B0017B-2ECA-49AF-B397-DC140825DF8D}"/>
          </ac:spMkLst>
        </pc:spChg>
        <pc:grpChg chg="add">
          <ac:chgData name="Thomas, Brennan (thoma2bm)" userId="4016b840-87c8-4370-816f-f0fab84a7084" providerId="ADAL" clId="{68700CD1-69FB-4911-9426-B5149B6B7D87}" dt="2021-02-21T22:46:20.669" v="1193" actId="26606"/>
          <ac:grpSpMkLst>
            <pc:docMk/>
            <pc:sldMk cId="3770207290" sldId="265"/>
            <ac:grpSpMk id="10" creationId="{AE1C45F0-260A-458C-96ED-C1F6D2151219}"/>
          </ac:grpSpMkLst>
        </pc:grpChg>
        <pc:cxnChg chg="add">
          <ac:chgData name="Thomas, Brennan (thoma2bm)" userId="4016b840-87c8-4370-816f-f0fab84a7084" providerId="ADAL" clId="{68700CD1-69FB-4911-9426-B5149B6B7D87}" dt="2021-02-21T22:46:20.669" v="1193" actId="26606"/>
          <ac:cxnSpMkLst>
            <pc:docMk/>
            <pc:sldMk cId="3770207290" sldId="265"/>
            <ac:cxnSpMk id="17" creationId="{6CF1BAF6-AD41-4082-B212-8A1F9A2E8779}"/>
          </ac:cxnSpMkLst>
        </pc:cxnChg>
      </pc:sldChg>
      <pc:sldChg chg="addSp delSp modSp del mod setBg">
        <pc:chgData name="Thomas, Brennan (thoma2bm)" userId="4016b840-87c8-4370-816f-f0fab84a7084" providerId="ADAL" clId="{68700CD1-69FB-4911-9426-B5149B6B7D87}" dt="2021-02-21T22:49:47.162" v="1261" actId="47"/>
        <pc:sldMkLst>
          <pc:docMk/>
          <pc:sldMk cId="3243619326" sldId="266"/>
        </pc:sldMkLst>
        <pc:spChg chg="mod">
          <ac:chgData name="Thomas, Brennan (thoma2bm)" userId="4016b840-87c8-4370-816f-f0fab84a7084" providerId="ADAL" clId="{68700CD1-69FB-4911-9426-B5149B6B7D87}" dt="2021-02-21T22:47:05.103" v="1203" actId="26606"/>
          <ac:spMkLst>
            <pc:docMk/>
            <pc:sldMk cId="3243619326" sldId="266"/>
            <ac:spMk id="2" creationId="{08764A5D-C821-451C-AB57-6BEE89BE6CFB}"/>
          </ac:spMkLst>
        </pc:spChg>
        <pc:spChg chg="mod ord">
          <ac:chgData name="Thomas, Brennan (thoma2bm)" userId="4016b840-87c8-4370-816f-f0fab84a7084" providerId="ADAL" clId="{68700CD1-69FB-4911-9426-B5149B6B7D87}" dt="2021-02-21T22:47:05.103" v="1203" actId="26606"/>
          <ac:spMkLst>
            <pc:docMk/>
            <pc:sldMk cId="3243619326" sldId="266"/>
            <ac:spMk id="3" creationId="{A7BAF8CA-5A57-4626-AB6B-91017724223A}"/>
          </ac:spMkLst>
        </pc:spChg>
        <pc:spChg chg="add del">
          <ac:chgData name="Thomas, Brennan (thoma2bm)" userId="4016b840-87c8-4370-816f-f0fab84a7084" providerId="ADAL" clId="{68700CD1-69FB-4911-9426-B5149B6B7D87}" dt="2021-02-21T22:45:45.326" v="1170" actId="26606"/>
          <ac:spMkLst>
            <pc:docMk/>
            <pc:sldMk cId="3243619326" sldId="266"/>
            <ac:spMk id="10" creationId="{385E1BDC-A9B0-4A87-82E3-F3187F69A802}"/>
          </ac:spMkLst>
        </pc:spChg>
        <pc:spChg chg="add del">
          <ac:chgData name="Thomas, Brennan (thoma2bm)" userId="4016b840-87c8-4370-816f-f0fab84a7084" providerId="ADAL" clId="{68700CD1-69FB-4911-9426-B5149B6B7D87}" dt="2021-02-21T22:45:45.326" v="1170" actId="26606"/>
          <ac:spMkLst>
            <pc:docMk/>
            <pc:sldMk cId="3243619326" sldId="266"/>
            <ac:spMk id="12" creationId="{0990C621-3B8B-4820-8328-D47EF7CE823C}"/>
          </ac:spMkLst>
        </pc:spChg>
        <pc:spChg chg="add del">
          <ac:chgData name="Thomas, Brennan (thoma2bm)" userId="4016b840-87c8-4370-816f-f0fab84a7084" providerId="ADAL" clId="{68700CD1-69FB-4911-9426-B5149B6B7D87}" dt="2021-02-21T22:45:45.326" v="1170" actId="26606"/>
          <ac:spMkLst>
            <pc:docMk/>
            <pc:sldMk cId="3243619326" sldId="266"/>
            <ac:spMk id="14" creationId="{C1A2385B-1D2A-4E17-84FA-6CB7F0AAE473}"/>
          </ac:spMkLst>
        </pc:spChg>
        <pc:spChg chg="add del">
          <ac:chgData name="Thomas, Brennan (thoma2bm)" userId="4016b840-87c8-4370-816f-f0fab84a7084" providerId="ADAL" clId="{68700CD1-69FB-4911-9426-B5149B6B7D87}" dt="2021-02-21T22:45:45.326" v="1170" actId="26606"/>
          <ac:spMkLst>
            <pc:docMk/>
            <pc:sldMk cId="3243619326" sldId="266"/>
            <ac:spMk id="16" creationId="{5E791F2F-79DB-4CC0-9FA1-001E3E91E8B7}"/>
          </ac:spMkLst>
        </pc:spChg>
        <pc:spChg chg="add del">
          <ac:chgData name="Thomas, Brennan (thoma2bm)" userId="4016b840-87c8-4370-816f-f0fab84a7084" providerId="ADAL" clId="{68700CD1-69FB-4911-9426-B5149B6B7D87}" dt="2021-02-21T22:45:47.486" v="1172" actId="26606"/>
          <ac:spMkLst>
            <pc:docMk/>
            <pc:sldMk cId="3243619326" sldId="266"/>
            <ac:spMk id="18" creationId="{1022CA72-2A63-428F-B586-37BA5AB6D265}"/>
          </ac:spMkLst>
        </pc:spChg>
        <pc:spChg chg="add del">
          <ac:chgData name="Thomas, Brennan (thoma2bm)" userId="4016b840-87c8-4370-816f-f0fab84a7084" providerId="ADAL" clId="{68700CD1-69FB-4911-9426-B5149B6B7D87}" dt="2021-02-21T22:45:47.486" v="1172" actId="26606"/>
          <ac:spMkLst>
            <pc:docMk/>
            <pc:sldMk cId="3243619326" sldId="266"/>
            <ac:spMk id="19" creationId="{95C8260E-968F-44E8-A823-ABB431311926}"/>
          </ac:spMkLst>
        </pc:spChg>
        <pc:spChg chg="add del">
          <ac:chgData name="Thomas, Brennan (thoma2bm)" userId="4016b840-87c8-4370-816f-f0fab84a7084" providerId="ADAL" clId="{68700CD1-69FB-4911-9426-B5149B6B7D87}" dt="2021-02-21T22:45:47.486" v="1172" actId="26606"/>
          <ac:spMkLst>
            <pc:docMk/>
            <pc:sldMk cId="3243619326" sldId="266"/>
            <ac:spMk id="20" creationId="{2C1BBA94-3F40-40AA-8BB9-E69E25E537C1}"/>
          </ac:spMkLst>
        </pc:spChg>
        <pc:spChg chg="add del">
          <ac:chgData name="Thomas, Brennan (thoma2bm)" userId="4016b840-87c8-4370-816f-f0fab84a7084" providerId="ADAL" clId="{68700CD1-69FB-4911-9426-B5149B6B7D87}" dt="2021-02-21T22:45:47.486" v="1172" actId="26606"/>
          <ac:spMkLst>
            <pc:docMk/>
            <pc:sldMk cId="3243619326" sldId="266"/>
            <ac:spMk id="21" creationId="{FE43805F-24A6-46A4-B19B-54F28347355C}"/>
          </ac:spMkLst>
        </pc:spChg>
        <pc:spChg chg="add del">
          <ac:chgData name="Thomas, Brennan (thoma2bm)" userId="4016b840-87c8-4370-816f-f0fab84a7084" providerId="ADAL" clId="{68700CD1-69FB-4911-9426-B5149B6B7D87}" dt="2021-02-21T22:45:49.168" v="1174" actId="26606"/>
          <ac:spMkLst>
            <pc:docMk/>
            <pc:sldMk cId="3243619326" sldId="266"/>
            <ac:spMk id="23" creationId="{1022CA72-2A63-428F-B586-37BA5AB6D265}"/>
          </ac:spMkLst>
        </pc:spChg>
        <pc:spChg chg="add del">
          <ac:chgData name="Thomas, Brennan (thoma2bm)" userId="4016b840-87c8-4370-816f-f0fab84a7084" providerId="ADAL" clId="{68700CD1-69FB-4911-9426-B5149B6B7D87}" dt="2021-02-21T22:45:49.168" v="1174" actId="26606"/>
          <ac:spMkLst>
            <pc:docMk/>
            <pc:sldMk cId="3243619326" sldId="266"/>
            <ac:spMk id="24" creationId="{95C8260E-968F-44E8-A823-ABB431311926}"/>
          </ac:spMkLst>
        </pc:spChg>
        <pc:spChg chg="add del">
          <ac:chgData name="Thomas, Brennan (thoma2bm)" userId="4016b840-87c8-4370-816f-f0fab84a7084" providerId="ADAL" clId="{68700CD1-69FB-4911-9426-B5149B6B7D87}" dt="2021-02-21T22:45:49.168" v="1174" actId="26606"/>
          <ac:spMkLst>
            <pc:docMk/>
            <pc:sldMk cId="3243619326" sldId="266"/>
            <ac:spMk id="25" creationId="{2C1BBA94-3F40-40AA-8BB9-E69E25E537C1}"/>
          </ac:spMkLst>
        </pc:spChg>
        <pc:spChg chg="add del">
          <ac:chgData name="Thomas, Brennan (thoma2bm)" userId="4016b840-87c8-4370-816f-f0fab84a7084" providerId="ADAL" clId="{68700CD1-69FB-4911-9426-B5149B6B7D87}" dt="2021-02-21T22:45:49.168" v="1174" actId="26606"/>
          <ac:spMkLst>
            <pc:docMk/>
            <pc:sldMk cId="3243619326" sldId="266"/>
            <ac:spMk id="26" creationId="{FE43805F-24A6-46A4-B19B-54F28347355C}"/>
          </ac:spMkLst>
        </pc:spChg>
        <pc:spChg chg="add del">
          <ac:chgData name="Thomas, Brennan (thoma2bm)" userId="4016b840-87c8-4370-816f-f0fab84a7084" providerId="ADAL" clId="{68700CD1-69FB-4911-9426-B5149B6B7D87}" dt="2021-02-21T22:45:51.725" v="1176" actId="26606"/>
          <ac:spMkLst>
            <pc:docMk/>
            <pc:sldMk cId="3243619326" sldId="266"/>
            <ac:spMk id="28" creationId="{8761DDFE-071F-4200-B0AA-394476C2D2D6}"/>
          </ac:spMkLst>
        </pc:spChg>
        <pc:spChg chg="add del">
          <ac:chgData name="Thomas, Brennan (thoma2bm)" userId="4016b840-87c8-4370-816f-f0fab84a7084" providerId="ADAL" clId="{68700CD1-69FB-4911-9426-B5149B6B7D87}" dt="2021-02-21T22:45:56.467" v="1178" actId="26606"/>
          <ac:spMkLst>
            <pc:docMk/>
            <pc:sldMk cId="3243619326" sldId="266"/>
            <ac:spMk id="30" creationId="{385E1BDC-A9B0-4A87-82E3-F3187F69A802}"/>
          </ac:spMkLst>
        </pc:spChg>
        <pc:spChg chg="add del">
          <ac:chgData name="Thomas, Brennan (thoma2bm)" userId="4016b840-87c8-4370-816f-f0fab84a7084" providerId="ADAL" clId="{68700CD1-69FB-4911-9426-B5149B6B7D87}" dt="2021-02-21T22:45:56.467" v="1178" actId="26606"/>
          <ac:spMkLst>
            <pc:docMk/>
            <pc:sldMk cId="3243619326" sldId="266"/>
            <ac:spMk id="31" creationId="{0990C621-3B8B-4820-8328-D47EF7CE823C}"/>
          </ac:spMkLst>
        </pc:spChg>
        <pc:spChg chg="add del">
          <ac:chgData name="Thomas, Brennan (thoma2bm)" userId="4016b840-87c8-4370-816f-f0fab84a7084" providerId="ADAL" clId="{68700CD1-69FB-4911-9426-B5149B6B7D87}" dt="2021-02-21T22:45:56.467" v="1178" actId="26606"/>
          <ac:spMkLst>
            <pc:docMk/>
            <pc:sldMk cId="3243619326" sldId="266"/>
            <ac:spMk id="32" creationId="{C1A2385B-1D2A-4E17-84FA-6CB7F0AAE473}"/>
          </ac:spMkLst>
        </pc:spChg>
        <pc:spChg chg="add del">
          <ac:chgData name="Thomas, Brennan (thoma2bm)" userId="4016b840-87c8-4370-816f-f0fab84a7084" providerId="ADAL" clId="{68700CD1-69FB-4911-9426-B5149B6B7D87}" dt="2021-02-21T22:45:56.467" v="1178" actId="26606"/>
          <ac:spMkLst>
            <pc:docMk/>
            <pc:sldMk cId="3243619326" sldId="266"/>
            <ac:spMk id="33" creationId="{5E791F2F-79DB-4CC0-9FA1-001E3E91E8B7}"/>
          </ac:spMkLst>
        </pc:spChg>
        <pc:spChg chg="add del">
          <ac:chgData name="Thomas, Brennan (thoma2bm)" userId="4016b840-87c8-4370-816f-f0fab84a7084" providerId="ADAL" clId="{68700CD1-69FB-4911-9426-B5149B6B7D87}" dt="2021-02-21T22:45:58.385" v="1180" actId="26606"/>
          <ac:spMkLst>
            <pc:docMk/>
            <pc:sldMk cId="3243619326" sldId="266"/>
            <ac:spMk id="35" creationId="{69D47016-023F-44BD-981C-50E7A10A6609}"/>
          </ac:spMkLst>
        </pc:spChg>
        <pc:spChg chg="add del">
          <ac:chgData name="Thomas, Brennan (thoma2bm)" userId="4016b840-87c8-4370-816f-f0fab84a7084" providerId="ADAL" clId="{68700CD1-69FB-4911-9426-B5149B6B7D87}" dt="2021-02-21T22:45:58.385" v="1180" actId="26606"/>
          <ac:spMkLst>
            <pc:docMk/>
            <pc:sldMk cId="3243619326" sldId="266"/>
            <ac:spMk id="36" creationId="{6D8B37B0-0682-433E-BC8D-498C04ABD9A7}"/>
          </ac:spMkLst>
        </pc:spChg>
        <pc:spChg chg="add del">
          <ac:chgData name="Thomas, Brennan (thoma2bm)" userId="4016b840-87c8-4370-816f-f0fab84a7084" providerId="ADAL" clId="{68700CD1-69FB-4911-9426-B5149B6B7D87}" dt="2021-02-21T22:45:58.885" v="1182" actId="26606"/>
          <ac:spMkLst>
            <pc:docMk/>
            <pc:sldMk cId="3243619326" sldId="266"/>
            <ac:spMk id="38" creationId="{385E1BDC-A9B0-4A87-82E3-F3187F69A802}"/>
          </ac:spMkLst>
        </pc:spChg>
        <pc:spChg chg="add del">
          <ac:chgData name="Thomas, Brennan (thoma2bm)" userId="4016b840-87c8-4370-816f-f0fab84a7084" providerId="ADAL" clId="{68700CD1-69FB-4911-9426-B5149B6B7D87}" dt="2021-02-21T22:45:58.885" v="1182" actId="26606"/>
          <ac:spMkLst>
            <pc:docMk/>
            <pc:sldMk cId="3243619326" sldId="266"/>
            <ac:spMk id="39" creationId="{0990C621-3B8B-4820-8328-D47EF7CE823C}"/>
          </ac:spMkLst>
        </pc:spChg>
        <pc:spChg chg="add del">
          <ac:chgData name="Thomas, Brennan (thoma2bm)" userId="4016b840-87c8-4370-816f-f0fab84a7084" providerId="ADAL" clId="{68700CD1-69FB-4911-9426-B5149B6B7D87}" dt="2021-02-21T22:45:58.885" v="1182" actId="26606"/>
          <ac:spMkLst>
            <pc:docMk/>
            <pc:sldMk cId="3243619326" sldId="266"/>
            <ac:spMk id="40" creationId="{C1A2385B-1D2A-4E17-84FA-6CB7F0AAE473}"/>
          </ac:spMkLst>
        </pc:spChg>
        <pc:spChg chg="add del">
          <ac:chgData name="Thomas, Brennan (thoma2bm)" userId="4016b840-87c8-4370-816f-f0fab84a7084" providerId="ADAL" clId="{68700CD1-69FB-4911-9426-B5149B6B7D87}" dt="2021-02-21T22:45:58.885" v="1182" actId="26606"/>
          <ac:spMkLst>
            <pc:docMk/>
            <pc:sldMk cId="3243619326" sldId="266"/>
            <ac:spMk id="41" creationId="{5E791F2F-79DB-4CC0-9FA1-001E3E91E8B7}"/>
          </ac:spMkLst>
        </pc:spChg>
        <pc:spChg chg="add del">
          <ac:chgData name="Thomas, Brennan (thoma2bm)" userId="4016b840-87c8-4370-816f-f0fab84a7084" providerId="ADAL" clId="{68700CD1-69FB-4911-9426-B5149B6B7D87}" dt="2021-02-21T22:45:59.616" v="1184" actId="26606"/>
          <ac:spMkLst>
            <pc:docMk/>
            <pc:sldMk cId="3243619326" sldId="266"/>
            <ac:spMk id="43" creationId="{1022CA72-2A63-428F-B586-37BA5AB6D265}"/>
          </ac:spMkLst>
        </pc:spChg>
        <pc:spChg chg="add del">
          <ac:chgData name="Thomas, Brennan (thoma2bm)" userId="4016b840-87c8-4370-816f-f0fab84a7084" providerId="ADAL" clId="{68700CD1-69FB-4911-9426-B5149B6B7D87}" dt="2021-02-21T22:45:59.616" v="1184" actId="26606"/>
          <ac:spMkLst>
            <pc:docMk/>
            <pc:sldMk cId="3243619326" sldId="266"/>
            <ac:spMk id="44" creationId="{95C8260E-968F-44E8-A823-ABB431311926}"/>
          </ac:spMkLst>
        </pc:spChg>
        <pc:spChg chg="add del">
          <ac:chgData name="Thomas, Brennan (thoma2bm)" userId="4016b840-87c8-4370-816f-f0fab84a7084" providerId="ADAL" clId="{68700CD1-69FB-4911-9426-B5149B6B7D87}" dt="2021-02-21T22:45:59.616" v="1184" actId="26606"/>
          <ac:spMkLst>
            <pc:docMk/>
            <pc:sldMk cId="3243619326" sldId="266"/>
            <ac:spMk id="45" creationId="{2C1BBA94-3F40-40AA-8BB9-E69E25E537C1}"/>
          </ac:spMkLst>
        </pc:spChg>
        <pc:spChg chg="add del">
          <ac:chgData name="Thomas, Brennan (thoma2bm)" userId="4016b840-87c8-4370-816f-f0fab84a7084" providerId="ADAL" clId="{68700CD1-69FB-4911-9426-B5149B6B7D87}" dt="2021-02-21T22:45:59.616" v="1184" actId="26606"/>
          <ac:spMkLst>
            <pc:docMk/>
            <pc:sldMk cId="3243619326" sldId="266"/>
            <ac:spMk id="46" creationId="{FE43805F-24A6-46A4-B19B-54F28347355C}"/>
          </ac:spMkLst>
        </pc:spChg>
        <pc:spChg chg="add del">
          <ac:chgData name="Thomas, Brennan (thoma2bm)" userId="4016b840-87c8-4370-816f-f0fab84a7084" providerId="ADAL" clId="{68700CD1-69FB-4911-9426-B5149B6B7D87}" dt="2021-02-21T22:46:00.771" v="1186" actId="26606"/>
          <ac:spMkLst>
            <pc:docMk/>
            <pc:sldMk cId="3243619326" sldId="266"/>
            <ac:spMk id="48" creationId="{1022CA72-2A63-428F-B586-37BA5AB6D265}"/>
          </ac:spMkLst>
        </pc:spChg>
        <pc:spChg chg="add del">
          <ac:chgData name="Thomas, Brennan (thoma2bm)" userId="4016b840-87c8-4370-816f-f0fab84a7084" providerId="ADAL" clId="{68700CD1-69FB-4911-9426-B5149B6B7D87}" dt="2021-02-21T22:46:00.771" v="1186" actId="26606"/>
          <ac:spMkLst>
            <pc:docMk/>
            <pc:sldMk cId="3243619326" sldId="266"/>
            <ac:spMk id="49" creationId="{95C8260E-968F-44E8-A823-ABB431311926}"/>
          </ac:spMkLst>
        </pc:spChg>
        <pc:spChg chg="add del">
          <ac:chgData name="Thomas, Brennan (thoma2bm)" userId="4016b840-87c8-4370-816f-f0fab84a7084" providerId="ADAL" clId="{68700CD1-69FB-4911-9426-B5149B6B7D87}" dt="2021-02-21T22:46:00.771" v="1186" actId="26606"/>
          <ac:spMkLst>
            <pc:docMk/>
            <pc:sldMk cId="3243619326" sldId="266"/>
            <ac:spMk id="50" creationId="{2C1BBA94-3F40-40AA-8BB9-E69E25E537C1}"/>
          </ac:spMkLst>
        </pc:spChg>
        <pc:spChg chg="add del">
          <ac:chgData name="Thomas, Brennan (thoma2bm)" userId="4016b840-87c8-4370-816f-f0fab84a7084" providerId="ADAL" clId="{68700CD1-69FB-4911-9426-B5149B6B7D87}" dt="2021-02-21T22:46:00.771" v="1186" actId="26606"/>
          <ac:spMkLst>
            <pc:docMk/>
            <pc:sldMk cId="3243619326" sldId="266"/>
            <ac:spMk id="51" creationId="{FE43805F-24A6-46A4-B19B-54F28347355C}"/>
          </ac:spMkLst>
        </pc:spChg>
        <pc:spChg chg="add del">
          <ac:chgData name="Thomas, Brennan (thoma2bm)" userId="4016b840-87c8-4370-816f-f0fab84a7084" providerId="ADAL" clId="{68700CD1-69FB-4911-9426-B5149B6B7D87}" dt="2021-02-21T22:46:02.763" v="1188" actId="26606"/>
          <ac:spMkLst>
            <pc:docMk/>
            <pc:sldMk cId="3243619326" sldId="266"/>
            <ac:spMk id="53" creationId="{8761DDFE-071F-4200-B0AA-394476C2D2D6}"/>
          </ac:spMkLst>
        </pc:spChg>
        <pc:spChg chg="add del">
          <ac:chgData name="Thomas, Brennan (thoma2bm)" userId="4016b840-87c8-4370-816f-f0fab84a7084" providerId="ADAL" clId="{68700CD1-69FB-4911-9426-B5149B6B7D87}" dt="2021-02-21T22:46:04.500" v="1190" actId="26606"/>
          <ac:spMkLst>
            <pc:docMk/>
            <pc:sldMk cId="3243619326" sldId="266"/>
            <ac:spMk id="55" creationId="{69D47016-023F-44BD-981C-50E7A10A6609}"/>
          </ac:spMkLst>
        </pc:spChg>
        <pc:spChg chg="add del">
          <ac:chgData name="Thomas, Brennan (thoma2bm)" userId="4016b840-87c8-4370-816f-f0fab84a7084" providerId="ADAL" clId="{68700CD1-69FB-4911-9426-B5149B6B7D87}" dt="2021-02-21T22:46:04.500" v="1190" actId="26606"/>
          <ac:spMkLst>
            <pc:docMk/>
            <pc:sldMk cId="3243619326" sldId="266"/>
            <ac:spMk id="56" creationId="{6D8B37B0-0682-433E-BC8D-498C04ABD9A7}"/>
          </ac:spMkLst>
        </pc:spChg>
        <pc:spChg chg="add del">
          <ac:chgData name="Thomas, Brennan (thoma2bm)" userId="4016b840-87c8-4370-816f-f0fab84a7084" providerId="ADAL" clId="{68700CD1-69FB-4911-9426-B5149B6B7D87}" dt="2021-02-21T22:46:12.334" v="1192" actId="26606"/>
          <ac:spMkLst>
            <pc:docMk/>
            <pc:sldMk cId="3243619326" sldId="266"/>
            <ac:spMk id="58" creationId="{385E1BDC-A9B0-4A87-82E3-F3187F69A802}"/>
          </ac:spMkLst>
        </pc:spChg>
        <pc:spChg chg="add del">
          <ac:chgData name="Thomas, Brennan (thoma2bm)" userId="4016b840-87c8-4370-816f-f0fab84a7084" providerId="ADAL" clId="{68700CD1-69FB-4911-9426-B5149B6B7D87}" dt="2021-02-21T22:46:12.334" v="1192" actId="26606"/>
          <ac:spMkLst>
            <pc:docMk/>
            <pc:sldMk cId="3243619326" sldId="266"/>
            <ac:spMk id="59" creationId="{0990C621-3B8B-4820-8328-D47EF7CE823C}"/>
          </ac:spMkLst>
        </pc:spChg>
        <pc:spChg chg="add del">
          <ac:chgData name="Thomas, Brennan (thoma2bm)" userId="4016b840-87c8-4370-816f-f0fab84a7084" providerId="ADAL" clId="{68700CD1-69FB-4911-9426-B5149B6B7D87}" dt="2021-02-21T22:46:12.334" v="1192" actId="26606"/>
          <ac:spMkLst>
            <pc:docMk/>
            <pc:sldMk cId="3243619326" sldId="266"/>
            <ac:spMk id="60" creationId="{C1A2385B-1D2A-4E17-84FA-6CB7F0AAE473}"/>
          </ac:spMkLst>
        </pc:spChg>
        <pc:spChg chg="add del">
          <ac:chgData name="Thomas, Brennan (thoma2bm)" userId="4016b840-87c8-4370-816f-f0fab84a7084" providerId="ADAL" clId="{68700CD1-69FB-4911-9426-B5149B6B7D87}" dt="2021-02-21T22:46:12.334" v="1192" actId="26606"/>
          <ac:spMkLst>
            <pc:docMk/>
            <pc:sldMk cId="3243619326" sldId="266"/>
            <ac:spMk id="61" creationId="{5E791F2F-79DB-4CC0-9FA1-001E3E91E8B7}"/>
          </ac:spMkLst>
        </pc:spChg>
        <pc:spChg chg="add del">
          <ac:chgData name="Thomas, Brennan (thoma2bm)" userId="4016b840-87c8-4370-816f-f0fab84a7084" providerId="ADAL" clId="{68700CD1-69FB-4911-9426-B5149B6B7D87}" dt="2021-02-21T22:47:05.103" v="1203" actId="26606"/>
          <ac:spMkLst>
            <pc:docMk/>
            <pc:sldMk cId="3243619326" sldId="266"/>
            <ac:spMk id="66" creationId="{1022CA72-2A63-428F-B586-37BA5AB6D265}"/>
          </ac:spMkLst>
        </pc:spChg>
        <pc:spChg chg="add del">
          <ac:chgData name="Thomas, Brennan (thoma2bm)" userId="4016b840-87c8-4370-816f-f0fab84a7084" providerId="ADAL" clId="{68700CD1-69FB-4911-9426-B5149B6B7D87}" dt="2021-02-21T22:47:05.103" v="1203" actId="26606"/>
          <ac:spMkLst>
            <pc:docMk/>
            <pc:sldMk cId="3243619326" sldId="266"/>
            <ac:spMk id="68" creationId="{95C8260E-968F-44E8-A823-ABB431311926}"/>
          </ac:spMkLst>
        </pc:spChg>
        <pc:spChg chg="add del">
          <ac:chgData name="Thomas, Brennan (thoma2bm)" userId="4016b840-87c8-4370-816f-f0fab84a7084" providerId="ADAL" clId="{68700CD1-69FB-4911-9426-B5149B6B7D87}" dt="2021-02-21T22:47:05.103" v="1203" actId="26606"/>
          <ac:spMkLst>
            <pc:docMk/>
            <pc:sldMk cId="3243619326" sldId="266"/>
            <ac:spMk id="70" creationId="{2C1BBA94-3F40-40AA-8BB9-E69E25E537C1}"/>
          </ac:spMkLst>
        </pc:spChg>
        <pc:spChg chg="add del">
          <ac:chgData name="Thomas, Brennan (thoma2bm)" userId="4016b840-87c8-4370-816f-f0fab84a7084" providerId="ADAL" clId="{68700CD1-69FB-4911-9426-B5149B6B7D87}" dt="2021-02-21T22:47:05.103" v="1203" actId="26606"/>
          <ac:spMkLst>
            <pc:docMk/>
            <pc:sldMk cId="3243619326" sldId="266"/>
            <ac:spMk id="72" creationId="{FE43805F-24A6-46A4-B19B-54F28347355C}"/>
          </ac:spMkLst>
        </pc:spChg>
        <pc:spChg chg="add del">
          <ac:chgData name="Thomas, Brennan (thoma2bm)" userId="4016b840-87c8-4370-816f-f0fab84a7084" providerId="ADAL" clId="{68700CD1-69FB-4911-9426-B5149B6B7D87}" dt="2021-02-21T22:47:05.073" v="1202" actId="26606"/>
          <ac:spMkLst>
            <pc:docMk/>
            <pc:sldMk cId="3243619326" sldId="266"/>
            <ac:spMk id="77" creationId="{385E1BDC-A9B0-4A87-82E3-F3187F69A802}"/>
          </ac:spMkLst>
        </pc:spChg>
        <pc:spChg chg="add del">
          <ac:chgData name="Thomas, Brennan (thoma2bm)" userId="4016b840-87c8-4370-816f-f0fab84a7084" providerId="ADAL" clId="{68700CD1-69FB-4911-9426-B5149B6B7D87}" dt="2021-02-21T22:47:05.073" v="1202" actId="26606"/>
          <ac:spMkLst>
            <pc:docMk/>
            <pc:sldMk cId="3243619326" sldId="266"/>
            <ac:spMk id="79" creationId="{0990C621-3B8B-4820-8328-D47EF7CE823C}"/>
          </ac:spMkLst>
        </pc:spChg>
        <pc:spChg chg="add del">
          <ac:chgData name="Thomas, Brennan (thoma2bm)" userId="4016b840-87c8-4370-816f-f0fab84a7084" providerId="ADAL" clId="{68700CD1-69FB-4911-9426-B5149B6B7D87}" dt="2021-02-21T22:47:05.073" v="1202" actId="26606"/>
          <ac:spMkLst>
            <pc:docMk/>
            <pc:sldMk cId="3243619326" sldId="266"/>
            <ac:spMk id="81" creationId="{C1A2385B-1D2A-4E17-84FA-6CB7F0AAE473}"/>
          </ac:spMkLst>
        </pc:spChg>
        <pc:spChg chg="add del">
          <ac:chgData name="Thomas, Brennan (thoma2bm)" userId="4016b840-87c8-4370-816f-f0fab84a7084" providerId="ADAL" clId="{68700CD1-69FB-4911-9426-B5149B6B7D87}" dt="2021-02-21T22:47:05.073" v="1202" actId="26606"/>
          <ac:spMkLst>
            <pc:docMk/>
            <pc:sldMk cId="3243619326" sldId="266"/>
            <ac:spMk id="83" creationId="{5E791F2F-79DB-4CC0-9FA1-001E3E91E8B7}"/>
          </ac:spMkLst>
        </pc:spChg>
        <pc:spChg chg="add">
          <ac:chgData name="Thomas, Brennan (thoma2bm)" userId="4016b840-87c8-4370-816f-f0fab84a7084" providerId="ADAL" clId="{68700CD1-69FB-4911-9426-B5149B6B7D87}" dt="2021-02-21T22:47:05.103" v="1203" actId="26606"/>
          <ac:spMkLst>
            <pc:docMk/>
            <pc:sldMk cId="3243619326" sldId="266"/>
            <ac:spMk id="85" creationId="{385E1BDC-A9B0-4A87-82E3-F3187F69A802}"/>
          </ac:spMkLst>
        </pc:spChg>
        <pc:spChg chg="add">
          <ac:chgData name="Thomas, Brennan (thoma2bm)" userId="4016b840-87c8-4370-816f-f0fab84a7084" providerId="ADAL" clId="{68700CD1-69FB-4911-9426-B5149B6B7D87}" dt="2021-02-21T22:47:05.103" v="1203" actId="26606"/>
          <ac:spMkLst>
            <pc:docMk/>
            <pc:sldMk cId="3243619326" sldId="266"/>
            <ac:spMk id="86" creationId="{0990C621-3B8B-4820-8328-D47EF7CE823C}"/>
          </ac:spMkLst>
        </pc:spChg>
        <pc:spChg chg="add">
          <ac:chgData name="Thomas, Brennan (thoma2bm)" userId="4016b840-87c8-4370-816f-f0fab84a7084" providerId="ADAL" clId="{68700CD1-69FB-4911-9426-B5149B6B7D87}" dt="2021-02-21T22:47:05.103" v="1203" actId="26606"/>
          <ac:spMkLst>
            <pc:docMk/>
            <pc:sldMk cId="3243619326" sldId="266"/>
            <ac:spMk id="87" creationId="{C1A2385B-1D2A-4E17-84FA-6CB7F0AAE473}"/>
          </ac:spMkLst>
        </pc:spChg>
        <pc:spChg chg="add">
          <ac:chgData name="Thomas, Brennan (thoma2bm)" userId="4016b840-87c8-4370-816f-f0fab84a7084" providerId="ADAL" clId="{68700CD1-69FB-4911-9426-B5149B6B7D87}" dt="2021-02-21T22:47:05.103" v="1203" actId="26606"/>
          <ac:spMkLst>
            <pc:docMk/>
            <pc:sldMk cId="3243619326" sldId="266"/>
            <ac:spMk id="88" creationId="{5E791F2F-79DB-4CC0-9FA1-001E3E91E8B7}"/>
          </ac:spMkLst>
        </pc:spChg>
        <pc:graphicFrameChg chg="add mod modGraphic">
          <ac:chgData name="Thomas, Brennan (thoma2bm)" userId="4016b840-87c8-4370-816f-f0fab84a7084" providerId="ADAL" clId="{68700CD1-69FB-4911-9426-B5149B6B7D87}" dt="2021-02-21T22:47:05.103" v="1203" actId="26606"/>
          <ac:graphicFrameMkLst>
            <pc:docMk/>
            <pc:sldMk cId="3243619326" sldId="266"/>
            <ac:graphicFrameMk id="5" creationId="{156154EE-2470-4E62-88B8-F1409877F60E}"/>
          </ac:graphicFrameMkLst>
        </pc:graphicFrameChg>
        <pc:picChg chg="mod ord">
          <ac:chgData name="Thomas, Brennan (thoma2bm)" userId="4016b840-87c8-4370-816f-f0fab84a7084" providerId="ADAL" clId="{68700CD1-69FB-4911-9426-B5149B6B7D87}" dt="2021-02-21T22:47:05.103" v="1203" actId="26606"/>
          <ac:picMkLst>
            <pc:docMk/>
            <pc:sldMk cId="3243619326" sldId="266"/>
            <ac:picMk id="4" creationId="{E969C590-A814-4166-B29E-6B27A54F0ECE}"/>
          </ac:picMkLst>
        </pc:picChg>
      </pc:sldChg>
      <pc:sldChg chg="addSp delSp modSp new mod setBg">
        <pc:chgData name="Thomas, Brennan (thoma2bm)" userId="4016b840-87c8-4370-816f-f0fab84a7084" providerId="ADAL" clId="{68700CD1-69FB-4911-9426-B5149B6B7D87}" dt="2021-02-21T22:43:56.278" v="1143" actId="1076"/>
        <pc:sldMkLst>
          <pc:docMk/>
          <pc:sldMk cId="645820926" sldId="267"/>
        </pc:sldMkLst>
        <pc:spChg chg="mod">
          <ac:chgData name="Thomas, Brennan (thoma2bm)" userId="4016b840-87c8-4370-816f-f0fab84a7084" providerId="ADAL" clId="{68700CD1-69FB-4911-9426-B5149B6B7D87}" dt="2021-02-21T22:43:25.104" v="1133" actId="26606"/>
          <ac:spMkLst>
            <pc:docMk/>
            <pc:sldMk cId="645820926" sldId="267"/>
            <ac:spMk id="2" creationId="{EDB3256B-FC64-4B3F-B0E6-1283110CDFC7}"/>
          </ac:spMkLst>
        </pc:spChg>
        <pc:spChg chg="add del mod">
          <ac:chgData name="Thomas, Brennan (thoma2bm)" userId="4016b840-87c8-4370-816f-f0fab84a7084" providerId="ADAL" clId="{68700CD1-69FB-4911-9426-B5149B6B7D87}" dt="2021-02-21T22:43:25.104" v="1133" actId="26606"/>
          <ac:spMkLst>
            <pc:docMk/>
            <pc:sldMk cId="645820926" sldId="267"/>
            <ac:spMk id="3" creationId="{D39E3CB2-06EE-459E-A370-F25E06D9A7A7}"/>
          </ac:spMkLst>
        </pc:spChg>
        <pc:spChg chg="add del">
          <ac:chgData name="Thomas, Brennan (thoma2bm)" userId="4016b840-87c8-4370-816f-f0fab84a7084" providerId="ADAL" clId="{68700CD1-69FB-4911-9426-B5149B6B7D87}" dt="2021-02-21T22:43:25.104" v="1133" actId="26606"/>
          <ac:spMkLst>
            <pc:docMk/>
            <pc:sldMk cId="645820926" sldId="267"/>
            <ac:spMk id="12" creationId="{201CC55D-ED54-4C5C-95E6-10947BD1103B}"/>
          </ac:spMkLst>
        </pc:spChg>
        <pc:spChg chg="add del">
          <ac:chgData name="Thomas, Brennan (thoma2bm)" userId="4016b840-87c8-4370-816f-f0fab84a7084" providerId="ADAL" clId="{68700CD1-69FB-4911-9426-B5149B6B7D87}" dt="2021-02-21T22:43:25.104" v="1133" actId="26606"/>
          <ac:spMkLst>
            <pc:docMk/>
            <pc:sldMk cId="645820926" sldId="267"/>
            <ac:spMk id="18" creationId="{3873B707-463F-40B0-8227-E8CC6C67EB25}"/>
          </ac:spMkLst>
        </pc:spChg>
        <pc:spChg chg="add del">
          <ac:chgData name="Thomas, Brennan (thoma2bm)" userId="4016b840-87c8-4370-816f-f0fab84a7084" providerId="ADAL" clId="{68700CD1-69FB-4911-9426-B5149B6B7D87}" dt="2021-02-21T22:43:25.104" v="1133" actId="26606"/>
          <ac:spMkLst>
            <pc:docMk/>
            <pc:sldMk cId="645820926" sldId="267"/>
            <ac:spMk id="20" creationId="{C13237C8-E62C-4F0D-A318-BD6FB6C2D138}"/>
          </ac:spMkLst>
        </pc:spChg>
        <pc:spChg chg="add del">
          <ac:chgData name="Thomas, Brennan (thoma2bm)" userId="4016b840-87c8-4370-816f-f0fab84a7084" providerId="ADAL" clId="{68700CD1-69FB-4911-9426-B5149B6B7D87}" dt="2021-02-21T22:43:25.104" v="1133" actId="26606"/>
          <ac:spMkLst>
            <pc:docMk/>
            <pc:sldMk cId="645820926" sldId="267"/>
            <ac:spMk id="22" creationId="{19C9EAEA-39D0-4B0E-A0EB-51E7B26740B1}"/>
          </ac:spMkLst>
        </pc:spChg>
        <pc:spChg chg="add del">
          <ac:chgData name="Thomas, Brennan (thoma2bm)" userId="4016b840-87c8-4370-816f-f0fab84a7084" providerId="ADAL" clId="{68700CD1-69FB-4911-9426-B5149B6B7D87}" dt="2021-02-21T22:43:18.455" v="1124" actId="26606"/>
          <ac:spMkLst>
            <pc:docMk/>
            <pc:sldMk cId="645820926" sldId="267"/>
            <ac:spMk id="27" creationId="{28D31E1B-0407-4223-9642-0B642CBF57D9}"/>
          </ac:spMkLst>
        </pc:spChg>
        <pc:spChg chg="add del">
          <ac:chgData name="Thomas, Brennan (thoma2bm)" userId="4016b840-87c8-4370-816f-f0fab84a7084" providerId="ADAL" clId="{68700CD1-69FB-4911-9426-B5149B6B7D87}" dt="2021-02-21T22:43:22.061" v="1128" actId="26606"/>
          <ac:spMkLst>
            <pc:docMk/>
            <pc:sldMk cId="645820926" sldId="267"/>
            <ac:spMk id="31" creationId="{E659831F-0D9A-4C63-9EBB-8435B85A440F}"/>
          </ac:spMkLst>
        </pc:spChg>
        <pc:spChg chg="add del">
          <ac:chgData name="Thomas, Brennan (thoma2bm)" userId="4016b840-87c8-4370-816f-f0fab84a7084" providerId="ADAL" clId="{68700CD1-69FB-4911-9426-B5149B6B7D87}" dt="2021-02-21T22:43:22.061" v="1128" actId="26606"/>
          <ac:spMkLst>
            <pc:docMk/>
            <pc:sldMk cId="645820926" sldId="267"/>
            <ac:spMk id="33" creationId="{E6995CE5-F890-4ABA-82A2-26507CE8D2A3}"/>
          </ac:spMkLst>
        </pc:spChg>
        <pc:spChg chg="add del">
          <ac:chgData name="Thomas, Brennan (thoma2bm)" userId="4016b840-87c8-4370-816f-f0fab84a7084" providerId="ADAL" clId="{68700CD1-69FB-4911-9426-B5149B6B7D87}" dt="2021-02-21T22:43:18.455" v="1124" actId="26606"/>
          <ac:spMkLst>
            <pc:docMk/>
            <pc:sldMk cId="645820926" sldId="267"/>
            <ac:spMk id="34" creationId="{D5B0017B-2ECA-49AF-B397-DC140825DF8D}"/>
          </ac:spMkLst>
        </pc:spChg>
        <pc:spChg chg="add del">
          <ac:chgData name="Thomas, Brennan (thoma2bm)" userId="4016b840-87c8-4370-816f-f0fab84a7084" providerId="ADAL" clId="{68700CD1-69FB-4911-9426-B5149B6B7D87}" dt="2021-02-21T22:43:23.141" v="1130" actId="26606"/>
          <ac:spMkLst>
            <pc:docMk/>
            <pc:sldMk cId="645820926" sldId="267"/>
            <ac:spMk id="35" creationId="{2C1BBA94-3F40-40AA-8BB9-E69E25E537C1}"/>
          </ac:spMkLst>
        </pc:spChg>
        <pc:spChg chg="add del">
          <ac:chgData name="Thomas, Brennan (thoma2bm)" userId="4016b840-87c8-4370-816f-f0fab84a7084" providerId="ADAL" clId="{68700CD1-69FB-4911-9426-B5149B6B7D87}" dt="2021-02-21T22:43:18.455" v="1124" actId="26606"/>
          <ac:spMkLst>
            <pc:docMk/>
            <pc:sldMk cId="645820926" sldId="267"/>
            <ac:spMk id="36" creationId="{70E96339-907C-46C3-99AC-31179B6F0EBD}"/>
          </ac:spMkLst>
        </pc:spChg>
        <pc:spChg chg="add del">
          <ac:chgData name="Thomas, Brennan (thoma2bm)" userId="4016b840-87c8-4370-816f-f0fab84a7084" providerId="ADAL" clId="{68700CD1-69FB-4911-9426-B5149B6B7D87}" dt="2021-02-21T22:43:20.384" v="1126" actId="26606"/>
          <ac:spMkLst>
            <pc:docMk/>
            <pc:sldMk cId="645820926" sldId="267"/>
            <ac:spMk id="40" creationId="{B0B8DCBA-FEED-46EF-A140-35B904015B49}"/>
          </ac:spMkLst>
        </pc:spChg>
        <pc:spChg chg="add del">
          <ac:chgData name="Thomas, Brennan (thoma2bm)" userId="4016b840-87c8-4370-816f-f0fab84a7084" providerId="ADAL" clId="{68700CD1-69FB-4911-9426-B5149B6B7D87}" dt="2021-02-21T22:43:20.384" v="1126" actId="26606"/>
          <ac:spMkLst>
            <pc:docMk/>
            <pc:sldMk cId="645820926" sldId="267"/>
            <ac:spMk id="45" creationId="{D5B0017B-2ECA-49AF-B397-DC140825DF8D}"/>
          </ac:spMkLst>
        </pc:spChg>
        <pc:spChg chg="add del">
          <ac:chgData name="Thomas, Brennan (thoma2bm)" userId="4016b840-87c8-4370-816f-f0fab84a7084" providerId="ADAL" clId="{68700CD1-69FB-4911-9426-B5149B6B7D87}" dt="2021-02-21T22:43:22.061" v="1128" actId="26606"/>
          <ac:spMkLst>
            <pc:docMk/>
            <pc:sldMk cId="645820926" sldId="267"/>
            <ac:spMk id="48" creationId="{117AB3D3-3C9C-4DED-809A-78734805B895}"/>
          </ac:spMkLst>
        </pc:spChg>
        <pc:spChg chg="add del">
          <ac:chgData name="Thomas, Brennan (thoma2bm)" userId="4016b840-87c8-4370-816f-f0fab84a7084" providerId="ADAL" clId="{68700CD1-69FB-4911-9426-B5149B6B7D87}" dt="2021-02-21T22:43:22.061" v="1128" actId="26606"/>
          <ac:spMkLst>
            <pc:docMk/>
            <pc:sldMk cId="645820926" sldId="267"/>
            <ac:spMk id="49" creationId="{3A9A4357-BD1D-4622-A4FE-766E6AB8DE84}"/>
          </ac:spMkLst>
        </pc:spChg>
        <pc:spChg chg="add del">
          <ac:chgData name="Thomas, Brennan (thoma2bm)" userId="4016b840-87c8-4370-816f-f0fab84a7084" providerId="ADAL" clId="{68700CD1-69FB-4911-9426-B5149B6B7D87}" dt="2021-02-21T22:43:23.141" v="1130" actId="26606"/>
          <ac:spMkLst>
            <pc:docMk/>
            <pc:sldMk cId="645820926" sldId="267"/>
            <ac:spMk id="51" creationId="{2F687420-BEB4-45CD-8226-339BE553B8E6}"/>
          </ac:spMkLst>
        </pc:spChg>
        <pc:spChg chg="add del">
          <ac:chgData name="Thomas, Brennan (thoma2bm)" userId="4016b840-87c8-4370-816f-f0fab84a7084" providerId="ADAL" clId="{68700CD1-69FB-4911-9426-B5149B6B7D87}" dt="2021-02-21T22:43:23.141" v="1130" actId="26606"/>
          <ac:spMkLst>
            <pc:docMk/>
            <pc:sldMk cId="645820926" sldId="267"/>
            <ac:spMk id="52" creationId="{169CC832-2974-4E8D-90ED-3E2941BA7336}"/>
          </ac:spMkLst>
        </pc:spChg>
        <pc:spChg chg="add del">
          <ac:chgData name="Thomas, Brennan (thoma2bm)" userId="4016b840-87c8-4370-816f-f0fab84a7084" providerId="ADAL" clId="{68700CD1-69FB-4911-9426-B5149B6B7D87}" dt="2021-02-21T22:43:23.141" v="1130" actId="26606"/>
          <ac:spMkLst>
            <pc:docMk/>
            <pc:sldMk cId="645820926" sldId="267"/>
            <ac:spMk id="53" creationId="{55222F96-971A-4F90-B841-6BAB416C7AC1}"/>
          </ac:spMkLst>
        </pc:spChg>
        <pc:spChg chg="add del">
          <ac:chgData name="Thomas, Brennan (thoma2bm)" userId="4016b840-87c8-4370-816f-f0fab84a7084" providerId="ADAL" clId="{68700CD1-69FB-4911-9426-B5149B6B7D87}" dt="2021-02-21T22:43:23.141" v="1130" actId="26606"/>
          <ac:spMkLst>
            <pc:docMk/>
            <pc:sldMk cId="645820926" sldId="267"/>
            <ac:spMk id="54" creationId="{08980754-6F4B-43C9-B9BE-127B6BED6586}"/>
          </ac:spMkLst>
        </pc:spChg>
        <pc:spChg chg="add del">
          <ac:chgData name="Thomas, Brennan (thoma2bm)" userId="4016b840-87c8-4370-816f-f0fab84a7084" providerId="ADAL" clId="{68700CD1-69FB-4911-9426-B5149B6B7D87}" dt="2021-02-21T22:43:25.093" v="1132" actId="26606"/>
          <ac:spMkLst>
            <pc:docMk/>
            <pc:sldMk cId="645820926" sldId="267"/>
            <ac:spMk id="56" creationId="{DBC6133C-0615-4CE4-9132-37E609A9BDFA}"/>
          </ac:spMkLst>
        </pc:spChg>
        <pc:spChg chg="add del">
          <ac:chgData name="Thomas, Brennan (thoma2bm)" userId="4016b840-87c8-4370-816f-f0fab84a7084" providerId="ADAL" clId="{68700CD1-69FB-4911-9426-B5149B6B7D87}" dt="2021-02-21T22:43:25.093" v="1132" actId="26606"/>
          <ac:spMkLst>
            <pc:docMk/>
            <pc:sldMk cId="645820926" sldId="267"/>
            <ac:spMk id="57" creationId="{169CC832-2974-4E8D-90ED-3E2941BA7336}"/>
          </ac:spMkLst>
        </pc:spChg>
        <pc:spChg chg="add del">
          <ac:chgData name="Thomas, Brennan (thoma2bm)" userId="4016b840-87c8-4370-816f-f0fab84a7084" providerId="ADAL" clId="{68700CD1-69FB-4911-9426-B5149B6B7D87}" dt="2021-02-21T22:43:25.093" v="1132" actId="26606"/>
          <ac:spMkLst>
            <pc:docMk/>
            <pc:sldMk cId="645820926" sldId="267"/>
            <ac:spMk id="58" creationId="{55222F96-971A-4F90-B841-6BAB416C7AC1}"/>
          </ac:spMkLst>
        </pc:spChg>
        <pc:spChg chg="add del">
          <ac:chgData name="Thomas, Brennan (thoma2bm)" userId="4016b840-87c8-4370-816f-f0fab84a7084" providerId="ADAL" clId="{68700CD1-69FB-4911-9426-B5149B6B7D87}" dt="2021-02-21T22:43:25.093" v="1132" actId="26606"/>
          <ac:spMkLst>
            <pc:docMk/>
            <pc:sldMk cId="645820926" sldId="267"/>
            <ac:spMk id="59" creationId="{08980754-6F4B-43C9-B9BE-127B6BED6586}"/>
          </ac:spMkLst>
        </pc:spChg>
        <pc:spChg chg="add del">
          <ac:chgData name="Thomas, Brennan (thoma2bm)" userId="4016b840-87c8-4370-816f-f0fab84a7084" providerId="ADAL" clId="{68700CD1-69FB-4911-9426-B5149B6B7D87}" dt="2021-02-21T22:43:25.093" v="1132" actId="26606"/>
          <ac:spMkLst>
            <pc:docMk/>
            <pc:sldMk cId="645820926" sldId="267"/>
            <ac:spMk id="60" creationId="{2C1BBA94-3F40-40AA-8BB9-E69E25E537C1}"/>
          </ac:spMkLst>
        </pc:spChg>
        <pc:spChg chg="add">
          <ac:chgData name="Thomas, Brennan (thoma2bm)" userId="4016b840-87c8-4370-816f-f0fab84a7084" providerId="ADAL" clId="{68700CD1-69FB-4911-9426-B5149B6B7D87}" dt="2021-02-21T22:43:25.104" v="1133" actId="26606"/>
          <ac:spMkLst>
            <pc:docMk/>
            <pc:sldMk cId="645820926" sldId="267"/>
            <ac:spMk id="62" creationId="{117AB3D3-3C9C-4DED-809A-78734805B895}"/>
          </ac:spMkLst>
        </pc:spChg>
        <pc:spChg chg="add">
          <ac:chgData name="Thomas, Brennan (thoma2bm)" userId="4016b840-87c8-4370-816f-f0fab84a7084" providerId="ADAL" clId="{68700CD1-69FB-4911-9426-B5149B6B7D87}" dt="2021-02-21T22:43:25.104" v="1133" actId="26606"/>
          <ac:spMkLst>
            <pc:docMk/>
            <pc:sldMk cId="645820926" sldId="267"/>
            <ac:spMk id="63" creationId="{3A9A4357-BD1D-4622-A4FE-766E6AB8DE84}"/>
          </ac:spMkLst>
        </pc:spChg>
        <pc:spChg chg="add">
          <ac:chgData name="Thomas, Brennan (thoma2bm)" userId="4016b840-87c8-4370-816f-f0fab84a7084" providerId="ADAL" clId="{68700CD1-69FB-4911-9426-B5149B6B7D87}" dt="2021-02-21T22:43:25.104" v="1133" actId="26606"/>
          <ac:spMkLst>
            <pc:docMk/>
            <pc:sldMk cId="645820926" sldId="267"/>
            <ac:spMk id="64" creationId="{E659831F-0D9A-4C63-9EBB-8435B85A440F}"/>
          </ac:spMkLst>
        </pc:spChg>
        <pc:spChg chg="add">
          <ac:chgData name="Thomas, Brennan (thoma2bm)" userId="4016b840-87c8-4370-816f-f0fab84a7084" providerId="ADAL" clId="{68700CD1-69FB-4911-9426-B5149B6B7D87}" dt="2021-02-21T22:43:25.104" v="1133" actId="26606"/>
          <ac:spMkLst>
            <pc:docMk/>
            <pc:sldMk cId="645820926" sldId="267"/>
            <ac:spMk id="65" creationId="{E6995CE5-F890-4ABA-82A2-26507CE8D2A3}"/>
          </ac:spMkLst>
        </pc:spChg>
        <pc:grpChg chg="add del">
          <ac:chgData name="Thomas, Brennan (thoma2bm)" userId="4016b840-87c8-4370-816f-f0fab84a7084" providerId="ADAL" clId="{68700CD1-69FB-4911-9426-B5149B6B7D87}" dt="2021-02-21T22:43:25.104" v="1133" actId="26606"/>
          <ac:grpSpMkLst>
            <pc:docMk/>
            <pc:sldMk cId="645820926" sldId="267"/>
            <ac:grpSpMk id="14" creationId="{1DE889C7-FAD6-4397-98E2-05D503484459}"/>
          </ac:grpSpMkLst>
        </pc:grpChg>
        <pc:grpChg chg="add del">
          <ac:chgData name="Thomas, Brennan (thoma2bm)" userId="4016b840-87c8-4370-816f-f0fab84a7084" providerId="ADAL" clId="{68700CD1-69FB-4911-9426-B5149B6B7D87}" dt="2021-02-21T22:43:18.455" v="1124" actId="26606"/>
          <ac:grpSpMkLst>
            <pc:docMk/>
            <pc:sldMk cId="645820926" sldId="267"/>
            <ac:grpSpMk id="29" creationId="{AE1C45F0-260A-458C-96ED-C1F6D2151219}"/>
          </ac:grpSpMkLst>
        </pc:grpChg>
        <pc:grpChg chg="add del">
          <ac:chgData name="Thomas, Brennan (thoma2bm)" userId="4016b840-87c8-4370-816f-f0fab84a7084" providerId="ADAL" clId="{68700CD1-69FB-4911-9426-B5149B6B7D87}" dt="2021-02-21T22:43:20.384" v="1126" actId="26606"/>
          <ac:grpSpMkLst>
            <pc:docMk/>
            <pc:sldMk cId="645820926" sldId="267"/>
            <ac:grpSpMk id="41" creationId="{AE1C45F0-260A-458C-96ED-C1F6D2151219}"/>
          </ac:grpSpMkLst>
        </pc:grpChg>
        <pc:picChg chg="add del mod">
          <ac:chgData name="Thomas, Brennan (thoma2bm)" userId="4016b840-87c8-4370-816f-f0fab84a7084" providerId="ADAL" clId="{68700CD1-69FB-4911-9426-B5149B6B7D87}" dt="2021-02-21T22:30:08.838" v="863"/>
          <ac:picMkLst>
            <pc:docMk/>
            <pc:sldMk cId="645820926" sldId="267"/>
            <ac:picMk id="5" creationId="{9205BCF1-C8C4-47D2-96AB-9276D131A6CF}"/>
          </ac:picMkLst>
        </pc:picChg>
        <pc:picChg chg="add mod modCrop">
          <ac:chgData name="Thomas, Brennan (thoma2bm)" userId="4016b840-87c8-4370-816f-f0fab84a7084" providerId="ADAL" clId="{68700CD1-69FB-4911-9426-B5149B6B7D87}" dt="2021-02-21T22:43:56.278" v="1143" actId="1076"/>
          <ac:picMkLst>
            <pc:docMk/>
            <pc:sldMk cId="645820926" sldId="267"/>
            <ac:picMk id="7" creationId="{E5A6E0D6-1346-4F57-A2D2-D2A55D174944}"/>
          </ac:picMkLst>
        </pc:picChg>
        <pc:cxnChg chg="add del">
          <ac:chgData name="Thomas, Brennan (thoma2bm)" userId="4016b840-87c8-4370-816f-f0fab84a7084" providerId="ADAL" clId="{68700CD1-69FB-4911-9426-B5149B6B7D87}" dt="2021-02-21T22:43:18.455" v="1124" actId="26606"/>
          <ac:cxnSpMkLst>
            <pc:docMk/>
            <pc:sldMk cId="645820926" sldId="267"/>
            <ac:cxnSpMk id="38" creationId="{6CF1BAF6-AD41-4082-B212-8A1F9A2E8779}"/>
          </ac:cxnSpMkLst>
        </pc:cxnChg>
        <pc:cxnChg chg="add del">
          <ac:chgData name="Thomas, Brennan (thoma2bm)" userId="4016b840-87c8-4370-816f-f0fab84a7084" providerId="ADAL" clId="{68700CD1-69FB-4911-9426-B5149B6B7D87}" dt="2021-02-21T22:43:20.384" v="1126" actId="26606"/>
          <ac:cxnSpMkLst>
            <pc:docMk/>
            <pc:sldMk cId="645820926" sldId="267"/>
            <ac:cxnSpMk id="46" creationId="{6CF1BAF6-AD41-4082-B212-8A1F9A2E8779}"/>
          </ac:cxnSpMkLst>
        </pc:cxnChg>
      </pc:sldChg>
      <pc:sldChg chg="addSp delSp modSp add mod setBg">
        <pc:chgData name="Thomas, Brennan (thoma2bm)" userId="4016b840-87c8-4370-816f-f0fab84a7084" providerId="ADAL" clId="{68700CD1-69FB-4911-9426-B5149B6B7D87}" dt="2021-02-21T22:44:44.328" v="1151" actId="1076"/>
        <pc:sldMkLst>
          <pc:docMk/>
          <pc:sldMk cId="3279502215" sldId="268"/>
        </pc:sldMkLst>
        <pc:spChg chg="mod">
          <ac:chgData name="Thomas, Brennan (thoma2bm)" userId="4016b840-87c8-4370-816f-f0fab84a7084" providerId="ADAL" clId="{68700CD1-69FB-4911-9426-B5149B6B7D87}" dt="2021-02-21T22:44:29.764" v="1148" actId="26606"/>
          <ac:spMkLst>
            <pc:docMk/>
            <pc:sldMk cId="3279502215" sldId="268"/>
            <ac:spMk id="2" creationId="{EDB3256B-FC64-4B3F-B0E6-1283110CDFC7}"/>
          </ac:spMkLst>
        </pc:spChg>
        <pc:spChg chg="mod">
          <ac:chgData name="Thomas, Brennan (thoma2bm)" userId="4016b840-87c8-4370-816f-f0fab84a7084" providerId="ADAL" clId="{68700CD1-69FB-4911-9426-B5149B6B7D87}" dt="2021-02-21T22:44:29.764" v="1148" actId="26606"/>
          <ac:spMkLst>
            <pc:docMk/>
            <pc:sldMk cId="3279502215" sldId="268"/>
            <ac:spMk id="3" creationId="{D39E3CB2-06EE-459E-A370-F25E06D9A7A7}"/>
          </ac:spMkLst>
        </pc:spChg>
        <pc:spChg chg="add del">
          <ac:chgData name="Thomas, Brennan (thoma2bm)" userId="4016b840-87c8-4370-816f-f0fab84a7084" providerId="ADAL" clId="{68700CD1-69FB-4911-9426-B5149B6B7D87}" dt="2021-02-21T22:44:29.764" v="1148" actId="26606"/>
          <ac:spMkLst>
            <pc:docMk/>
            <pc:sldMk cId="3279502215" sldId="268"/>
            <ac:spMk id="10" creationId="{201CC55D-ED54-4C5C-95E6-10947BD1103B}"/>
          </ac:spMkLst>
        </pc:spChg>
        <pc:spChg chg="add del">
          <ac:chgData name="Thomas, Brennan (thoma2bm)" userId="4016b840-87c8-4370-816f-f0fab84a7084" providerId="ADAL" clId="{68700CD1-69FB-4911-9426-B5149B6B7D87}" dt="2021-02-21T22:44:29.764" v="1148" actId="26606"/>
          <ac:spMkLst>
            <pc:docMk/>
            <pc:sldMk cId="3279502215" sldId="268"/>
            <ac:spMk id="16" creationId="{3873B707-463F-40B0-8227-E8CC6C67EB25}"/>
          </ac:spMkLst>
        </pc:spChg>
        <pc:spChg chg="add del">
          <ac:chgData name="Thomas, Brennan (thoma2bm)" userId="4016b840-87c8-4370-816f-f0fab84a7084" providerId="ADAL" clId="{68700CD1-69FB-4911-9426-B5149B6B7D87}" dt="2021-02-21T22:44:29.764" v="1148" actId="26606"/>
          <ac:spMkLst>
            <pc:docMk/>
            <pc:sldMk cId="3279502215" sldId="268"/>
            <ac:spMk id="18" creationId="{C13237C8-E62C-4F0D-A318-BD6FB6C2D138}"/>
          </ac:spMkLst>
        </pc:spChg>
        <pc:spChg chg="add del">
          <ac:chgData name="Thomas, Brennan (thoma2bm)" userId="4016b840-87c8-4370-816f-f0fab84a7084" providerId="ADAL" clId="{68700CD1-69FB-4911-9426-B5149B6B7D87}" dt="2021-02-21T22:44:29.764" v="1148" actId="26606"/>
          <ac:spMkLst>
            <pc:docMk/>
            <pc:sldMk cId="3279502215" sldId="268"/>
            <ac:spMk id="20" creationId="{19C9EAEA-39D0-4B0E-A0EB-51E7B26740B1}"/>
          </ac:spMkLst>
        </pc:spChg>
        <pc:spChg chg="add">
          <ac:chgData name="Thomas, Brennan (thoma2bm)" userId="4016b840-87c8-4370-816f-f0fab84a7084" providerId="ADAL" clId="{68700CD1-69FB-4911-9426-B5149B6B7D87}" dt="2021-02-21T22:44:29.764" v="1148" actId="26606"/>
          <ac:spMkLst>
            <pc:docMk/>
            <pc:sldMk cId="3279502215" sldId="268"/>
            <ac:spMk id="25" creationId="{117AB3D3-3C9C-4DED-809A-78734805B895}"/>
          </ac:spMkLst>
        </pc:spChg>
        <pc:spChg chg="add">
          <ac:chgData name="Thomas, Brennan (thoma2bm)" userId="4016b840-87c8-4370-816f-f0fab84a7084" providerId="ADAL" clId="{68700CD1-69FB-4911-9426-B5149B6B7D87}" dt="2021-02-21T22:44:29.764" v="1148" actId="26606"/>
          <ac:spMkLst>
            <pc:docMk/>
            <pc:sldMk cId="3279502215" sldId="268"/>
            <ac:spMk id="27" creationId="{3A9A4357-BD1D-4622-A4FE-766E6AB8DE84}"/>
          </ac:spMkLst>
        </pc:spChg>
        <pc:spChg chg="add">
          <ac:chgData name="Thomas, Brennan (thoma2bm)" userId="4016b840-87c8-4370-816f-f0fab84a7084" providerId="ADAL" clId="{68700CD1-69FB-4911-9426-B5149B6B7D87}" dt="2021-02-21T22:44:29.764" v="1148" actId="26606"/>
          <ac:spMkLst>
            <pc:docMk/>
            <pc:sldMk cId="3279502215" sldId="268"/>
            <ac:spMk id="29" creationId="{E659831F-0D9A-4C63-9EBB-8435B85A440F}"/>
          </ac:spMkLst>
        </pc:spChg>
        <pc:spChg chg="add">
          <ac:chgData name="Thomas, Brennan (thoma2bm)" userId="4016b840-87c8-4370-816f-f0fab84a7084" providerId="ADAL" clId="{68700CD1-69FB-4911-9426-B5149B6B7D87}" dt="2021-02-21T22:44:29.764" v="1148" actId="26606"/>
          <ac:spMkLst>
            <pc:docMk/>
            <pc:sldMk cId="3279502215" sldId="268"/>
            <ac:spMk id="31" creationId="{E6995CE5-F890-4ABA-82A2-26507CE8D2A3}"/>
          </ac:spMkLst>
        </pc:spChg>
        <pc:grpChg chg="add del">
          <ac:chgData name="Thomas, Brennan (thoma2bm)" userId="4016b840-87c8-4370-816f-f0fab84a7084" providerId="ADAL" clId="{68700CD1-69FB-4911-9426-B5149B6B7D87}" dt="2021-02-21T22:44:29.764" v="1148" actId="26606"/>
          <ac:grpSpMkLst>
            <pc:docMk/>
            <pc:sldMk cId="3279502215" sldId="268"/>
            <ac:grpSpMk id="12" creationId="{1DE889C7-FAD6-4397-98E2-05D503484459}"/>
          </ac:grpSpMkLst>
        </pc:grpChg>
        <pc:picChg chg="add mod modCrop">
          <ac:chgData name="Thomas, Brennan (thoma2bm)" userId="4016b840-87c8-4370-816f-f0fab84a7084" providerId="ADAL" clId="{68700CD1-69FB-4911-9426-B5149B6B7D87}" dt="2021-02-21T22:44:44.328" v="1151" actId="1076"/>
          <ac:picMkLst>
            <pc:docMk/>
            <pc:sldMk cId="3279502215" sldId="268"/>
            <ac:picMk id="5" creationId="{BE9DD40F-DA1E-406B-A8DA-18A885ED4378}"/>
          </ac:picMkLst>
        </pc:picChg>
        <pc:picChg chg="del">
          <ac:chgData name="Thomas, Brennan (thoma2bm)" userId="4016b840-87c8-4370-816f-f0fab84a7084" providerId="ADAL" clId="{68700CD1-69FB-4911-9426-B5149B6B7D87}" dt="2021-02-21T22:31:41.641" v="991" actId="478"/>
          <ac:picMkLst>
            <pc:docMk/>
            <pc:sldMk cId="3279502215" sldId="268"/>
            <ac:picMk id="7" creationId="{E5A6E0D6-1346-4F57-A2D2-D2A55D174944}"/>
          </ac:picMkLst>
        </pc:picChg>
      </pc:sldChg>
      <pc:sldChg chg="delSp modSp add del mod setBg delDesignElem">
        <pc:chgData name="Thomas, Brennan (thoma2bm)" userId="4016b840-87c8-4370-816f-f0fab84a7084" providerId="ADAL" clId="{68700CD1-69FB-4911-9426-B5149B6B7D87}" dt="2021-02-21T22:46:41.819" v="1198" actId="47"/>
        <pc:sldMkLst>
          <pc:docMk/>
          <pc:sldMk cId="3027295253" sldId="269"/>
        </pc:sldMkLst>
        <pc:spChg chg="del">
          <ac:chgData name="Thomas, Brennan (thoma2bm)" userId="4016b840-87c8-4370-816f-f0fab84a7084" providerId="ADAL" clId="{68700CD1-69FB-4911-9426-B5149B6B7D87}" dt="2021-02-21T22:46:25.896" v="1195"/>
          <ac:spMkLst>
            <pc:docMk/>
            <pc:sldMk cId="3027295253" sldId="269"/>
            <ac:spMk id="16" creationId="{D5B0017B-2ECA-49AF-B397-DC140825DF8D}"/>
          </ac:spMkLst>
        </pc:spChg>
        <pc:spChg chg="del">
          <ac:chgData name="Thomas, Brennan (thoma2bm)" userId="4016b840-87c8-4370-816f-f0fab84a7084" providerId="ADAL" clId="{68700CD1-69FB-4911-9426-B5149B6B7D87}" dt="2021-02-21T22:46:25.896" v="1195"/>
          <ac:spMkLst>
            <pc:docMk/>
            <pc:sldMk cId="3027295253" sldId="269"/>
            <ac:spMk id="17" creationId="{28D31E1B-0407-4223-9642-0B642CBF57D9}"/>
          </ac:spMkLst>
        </pc:spChg>
        <pc:spChg chg="del">
          <ac:chgData name="Thomas, Brennan (thoma2bm)" userId="4016b840-87c8-4370-816f-f0fab84a7084" providerId="ADAL" clId="{68700CD1-69FB-4911-9426-B5149B6B7D87}" dt="2021-02-21T22:46:25.896" v="1195"/>
          <ac:spMkLst>
            <pc:docMk/>
            <pc:sldMk cId="3027295253" sldId="269"/>
            <ac:spMk id="18" creationId="{70E96339-907C-46C3-99AC-31179B6F0EBD}"/>
          </ac:spMkLst>
        </pc:spChg>
        <pc:grpChg chg="del">
          <ac:chgData name="Thomas, Brennan (thoma2bm)" userId="4016b840-87c8-4370-816f-f0fab84a7084" providerId="ADAL" clId="{68700CD1-69FB-4911-9426-B5149B6B7D87}" dt="2021-02-21T22:46:25.896" v="1195"/>
          <ac:grpSpMkLst>
            <pc:docMk/>
            <pc:sldMk cId="3027295253" sldId="269"/>
            <ac:grpSpMk id="19" creationId="{AE1C45F0-260A-458C-96ED-C1F6D2151219}"/>
          </ac:grpSpMkLst>
        </pc:grpChg>
        <pc:picChg chg="mod">
          <ac:chgData name="Thomas, Brennan (thoma2bm)" userId="4016b840-87c8-4370-816f-f0fab84a7084" providerId="ADAL" clId="{68700CD1-69FB-4911-9426-B5149B6B7D87}" dt="2021-02-21T22:46:37.772" v="1197" actId="14826"/>
          <ac:picMkLst>
            <pc:docMk/>
            <pc:sldMk cId="3027295253" sldId="269"/>
            <ac:picMk id="4" creationId="{A73D8C11-A179-4C8D-9F89-C3EBF7BABCFF}"/>
          </ac:picMkLst>
        </pc:picChg>
        <pc:cxnChg chg="del">
          <ac:chgData name="Thomas, Brennan (thoma2bm)" userId="4016b840-87c8-4370-816f-f0fab84a7084" providerId="ADAL" clId="{68700CD1-69FB-4911-9426-B5149B6B7D87}" dt="2021-02-21T22:46:25.896" v="1195"/>
          <ac:cxnSpMkLst>
            <pc:docMk/>
            <pc:sldMk cId="3027295253" sldId="269"/>
            <ac:cxnSpMk id="20" creationId="{6CF1BAF6-AD41-4082-B212-8A1F9A2E8779}"/>
          </ac:cxnSpMkLst>
        </pc:cxnChg>
      </pc:sldChg>
      <pc:sldChg chg="addSp modSp add mod">
        <pc:chgData name="Thomas, Brennan (thoma2bm)" userId="4016b840-87c8-4370-816f-f0fab84a7084" providerId="ADAL" clId="{68700CD1-69FB-4911-9426-B5149B6B7D87}" dt="2021-02-21T22:49:32.852" v="1260" actId="20577"/>
        <pc:sldMkLst>
          <pc:docMk/>
          <pc:sldMk cId="3844738193" sldId="269"/>
        </pc:sldMkLst>
        <pc:spChg chg="mod">
          <ac:chgData name="Thomas, Brennan (thoma2bm)" userId="4016b840-87c8-4370-816f-f0fab84a7084" providerId="ADAL" clId="{68700CD1-69FB-4911-9426-B5149B6B7D87}" dt="2021-02-21T22:48:24.181" v="1239" actId="20577"/>
          <ac:spMkLst>
            <pc:docMk/>
            <pc:sldMk cId="3844738193" sldId="269"/>
            <ac:spMk id="2" creationId="{92C65141-994F-4583-9DCE-535C20B91870}"/>
          </ac:spMkLst>
        </pc:spChg>
        <pc:spChg chg="mod">
          <ac:chgData name="Thomas, Brennan (thoma2bm)" userId="4016b840-87c8-4370-816f-f0fab84a7084" providerId="ADAL" clId="{68700CD1-69FB-4911-9426-B5149B6B7D87}" dt="2021-02-21T22:49:32.852" v="1260" actId="20577"/>
          <ac:spMkLst>
            <pc:docMk/>
            <pc:sldMk cId="3844738193" sldId="269"/>
            <ac:spMk id="3" creationId="{3CEDB3A1-09A5-4B81-80C8-D40CEB9B39F4}"/>
          </ac:spMkLst>
        </pc:spChg>
        <pc:graphicFrameChg chg="add mod modGraphic">
          <ac:chgData name="Thomas, Brennan (thoma2bm)" userId="4016b840-87c8-4370-816f-f0fab84a7084" providerId="ADAL" clId="{68700CD1-69FB-4911-9426-B5149B6B7D87}" dt="2021-02-21T22:48:51.172" v="1249" actId="1076"/>
          <ac:graphicFrameMkLst>
            <pc:docMk/>
            <pc:sldMk cId="3844738193" sldId="269"/>
            <ac:graphicFrameMk id="13" creationId="{9C1246DE-DAA1-45ED-8A76-875E3543A755}"/>
          </ac:graphicFrameMkLst>
        </pc:graphicFrameChg>
        <pc:picChg chg="mod">
          <ac:chgData name="Thomas, Brennan (thoma2bm)" userId="4016b840-87c8-4370-816f-f0fab84a7084" providerId="ADAL" clId="{68700CD1-69FB-4911-9426-B5149B6B7D87}" dt="2021-02-21T22:46:51.879" v="1200" actId="14826"/>
          <ac:picMkLst>
            <pc:docMk/>
            <pc:sldMk cId="3844738193" sldId="269"/>
            <ac:picMk id="4" creationId="{A73D8C11-A179-4C8D-9F89-C3EBF7BABCF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15D00-C1E6-4A26-B6E0-486C3D035F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C08F14-2F27-4B81-9D38-E66F8BDBBF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3CA253-1CDB-4998-817F-DF73DC5E5071}"/>
              </a:ext>
            </a:extLst>
          </p:cNvPr>
          <p:cNvSpPr>
            <a:spLocks noGrp="1"/>
          </p:cNvSpPr>
          <p:nvPr>
            <p:ph type="dt" sz="half" idx="10"/>
          </p:nvPr>
        </p:nvSpPr>
        <p:spPr/>
        <p:txBody>
          <a:bodyPr/>
          <a:lstStyle/>
          <a:p>
            <a:fld id="{9A46B15B-F6DC-42CA-B5CC-72ADB0A57ABD}" type="datetimeFigureOut">
              <a:rPr lang="en-US" smtClean="0"/>
              <a:t>2/21/2021</a:t>
            </a:fld>
            <a:endParaRPr lang="en-US"/>
          </a:p>
        </p:txBody>
      </p:sp>
      <p:sp>
        <p:nvSpPr>
          <p:cNvPr id="5" name="Footer Placeholder 4">
            <a:extLst>
              <a:ext uri="{FF2B5EF4-FFF2-40B4-BE49-F238E27FC236}">
                <a16:creationId xmlns:a16="http://schemas.microsoft.com/office/drawing/2014/main" id="{4B1774C8-D6DD-4AE5-B2C9-0B7BE67A5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71A9CE-B7B9-4C89-BE1A-ED4510221512}"/>
              </a:ext>
            </a:extLst>
          </p:cNvPr>
          <p:cNvSpPr>
            <a:spLocks noGrp="1"/>
          </p:cNvSpPr>
          <p:nvPr>
            <p:ph type="sldNum" sz="quarter" idx="12"/>
          </p:nvPr>
        </p:nvSpPr>
        <p:spPr/>
        <p:txBody>
          <a:bodyPr/>
          <a:lstStyle/>
          <a:p>
            <a:fld id="{02069AB2-6D89-4C8C-82A0-FEA2BBB74F24}" type="slidenum">
              <a:rPr lang="en-US" smtClean="0"/>
              <a:t>‹#›</a:t>
            </a:fld>
            <a:endParaRPr lang="en-US"/>
          </a:p>
        </p:txBody>
      </p:sp>
    </p:spTree>
    <p:extLst>
      <p:ext uri="{BB962C8B-B14F-4D97-AF65-F5344CB8AC3E}">
        <p14:creationId xmlns:p14="http://schemas.microsoft.com/office/powerpoint/2010/main" val="875573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7B267-9D63-4241-AF33-646EB84275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CC3584-306A-4209-A62C-6A9B026443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AB646B-5878-4587-BAED-58FDE9059D64}"/>
              </a:ext>
            </a:extLst>
          </p:cNvPr>
          <p:cNvSpPr>
            <a:spLocks noGrp="1"/>
          </p:cNvSpPr>
          <p:nvPr>
            <p:ph type="dt" sz="half" idx="10"/>
          </p:nvPr>
        </p:nvSpPr>
        <p:spPr/>
        <p:txBody>
          <a:bodyPr/>
          <a:lstStyle/>
          <a:p>
            <a:fld id="{9A46B15B-F6DC-42CA-B5CC-72ADB0A57ABD}" type="datetimeFigureOut">
              <a:rPr lang="en-US" smtClean="0"/>
              <a:t>2/21/2021</a:t>
            </a:fld>
            <a:endParaRPr lang="en-US"/>
          </a:p>
        </p:txBody>
      </p:sp>
      <p:sp>
        <p:nvSpPr>
          <p:cNvPr id="5" name="Footer Placeholder 4">
            <a:extLst>
              <a:ext uri="{FF2B5EF4-FFF2-40B4-BE49-F238E27FC236}">
                <a16:creationId xmlns:a16="http://schemas.microsoft.com/office/drawing/2014/main" id="{3B30D962-BFE5-478A-A550-F0BE2B3890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E42D30-C45B-4CA3-B8D5-5D46AE628305}"/>
              </a:ext>
            </a:extLst>
          </p:cNvPr>
          <p:cNvSpPr>
            <a:spLocks noGrp="1"/>
          </p:cNvSpPr>
          <p:nvPr>
            <p:ph type="sldNum" sz="quarter" idx="12"/>
          </p:nvPr>
        </p:nvSpPr>
        <p:spPr/>
        <p:txBody>
          <a:bodyPr/>
          <a:lstStyle/>
          <a:p>
            <a:fld id="{02069AB2-6D89-4C8C-82A0-FEA2BBB74F24}" type="slidenum">
              <a:rPr lang="en-US" smtClean="0"/>
              <a:t>‹#›</a:t>
            </a:fld>
            <a:endParaRPr lang="en-US"/>
          </a:p>
        </p:txBody>
      </p:sp>
    </p:spTree>
    <p:extLst>
      <p:ext uri="{BB962C8B-B14F-4D97-AF65-F5344CB8AC3E}">
        <p14:creationId xmlns:p14="http://schemas.microsoft.com/office/powerpoint/2010/main" val="222799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92685F-6FE5-453E-B896-5EDFC325B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A14F9E-677E-4D0E-883D-A509EF07A3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4F0F5D-03B5-4733-AFFA-6154CD117944}"/>
              </a:ext>
            </a:extLst>
          </p:cNvPr>
          <p:cNvSpPr>
            <a:spLocks noGrp="1"/>
          </p:cNvSpPr>
          <p:nvPr>
            <p:ph type="dt" sz="half" idx="10"/>
          </p:nvPr>
        </p:nvSpPr>
        <p:spPr/>
        <p:txBody>
          <a:bodyPr/>
          <a:lstStyle/>
          <a:p>
            <a:fld id="{9A46B15B-F6DC-42CA-B5CC-72ADB0A57ABD}" type="datetimeFigureOut">
              <a:rPr lang="en-US" smtClean="0"/>
              <a:t>2/21/2021</a:t>
            </a:fld>
            <a:endParaRPr lang="en-US"/>
          </a:p>
        </p:txBody>
      </p:sp>
      <p:sp>
        <p:nvSpPr>
          <p:cNvPr id="5" name="Footer Placeholder 4">
            <a:extLst>
              <a:ext uri="{FF2B5EF4-FFF2-40B4-BE49-F238E27FC236}">
                <a16:creationId xmlns:a16="http://schemas.microsoft.com/office/drawing/2014/main" id="{4D87423A-F881-4772-8B2F-C7C9B1E24D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469535-1E4D-4962-BC5D-CD65CFFFC547}"/>
              </a:ext>
            </a:extLst>
          </p:cNvPr>
          <p:cNvSpPr>
            <a:spLocks noGrp="1"/>
          </p:cNvSpPr>
          <p:nvPr>
            <p:ph type="sldNum" sz="quarter" idx="12"/>
          </p:nvPr>
        </p:nvSpPr>
        <p:spPr/>
        <p:txBody>
          <a:bodyPr/>
          <a:lstStyle/>
          <a:p>
            <a:fld id="{02069AB2-6D89-4C8C-82A0-FEA2BBB74F24}" type="slidenum">
              <a:rPr lang="en-US" smtClean="0"/>
              <a:t>‹#›</a:t>
            </a:fld>
            <a:endParaRPr lang="en-US"/>
          </a:p>
        </p:txBody>
      </p:sp>
    </p:spTree>
    <p:extLst>
      <p:ext uri="{BB962C8B-B14F-4D97-AF65-F5344CB8AC3E}">
        <p14:creationId xmlns:p14="http://schemas.microsoft.com/office/powerpoint/2010/main" val="746106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73A59-2231-49C2-92AF-2FDB1E5F2C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82FDA7-C740-4175-9FD1-9A88482648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3D5433-FD3C-408F-9AA7-C4AB3FB13C8A}"/>
              </a:ext>
            </a:extLst>
          </p:cNvPr>
          <p:cNvSpPr>
            <a:spLocks noGrp="1"/>
          </p:cNvSpPr>
          <p:nvPr>
            <p:ph type="dt" sz="half" idx="10"/>
          </p:nvPr>
        </p:nvSpPr>
        <p:spPr/>
        <p:txBody>
          <a:bodyPr/>
          <a:lstStyle/>
          <a:p>
            <a:fld id="{9A46B15B-F6DC-42CA-B5CC-72ADB0A57ABD}" type="datetimeFigureOut">
              <a:rPr lang="en-US" smtClean="0"/>
              <a:t>2/21/2021</a:t>
            </a:fld>
            <a:endParaRPr lang="en-US"/>
          </a:p>
        </p:txBody>
      </p:sp>
      <p:sp>
        <p:nvSpPr>
          <p:cNvPr id="5" name="Footer Placeholder 4">
            <a:extLst>
              <a:ext uri="{FF2B5EF4-FFF2-40B4-BE49-F238E27FC236}">
                <a16:creationId xmlns:a16="http://schemas.microsoft.com/office/drawing/2014/main" id="{E393C62E-EA83-41AF-B1B3-D07DF49F0E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16A940-CA8F-431D-B8D6-8BD0FDE2FDC1}"/>
              </a:ext>
            </a:extLst>
          </p:cNvPr>
          <p:cNvSpPr>
            <a:spLocks noGrp="1"/>
          </p:cNvSpPr>
          <p:nvPr>
            <p:ph type="sldNum" sz="quarter" idx="12"/>
          </p:nvPr>
        </p:nvSpPr>
        <p:spPr/>
        <p:txBody>
          <a:bodyPr/>
          <a:lstStyle/>
          <a:p>
            <a:fld id="{02069AB2-6D89-4C8C-82A0-FEA2BBB74F24}" type="slidenum">
              <a:rPr lang="en-US" smtClean="0"/>
              <a:t>‹#›</a:t>
            </a:fld>
            <a:endParaRPr lang="en-US"/>
          </a:p>
        </p:txBody>
      </p:sp>
    </p:spTree>
    <p:extLst>
      <p:ext uri="{BB962C8B-B14F-4D97-AF65-F5344CB8AC3E}">
        <p14:creationId xmlns:p14="http://schemas.microsoft.com/office/powerpoint/2010/main" val="3571298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AA6E-BCF4-4217-8304-E80D423509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AE4456-736C-4BAE-AE18-CA05CD6FF6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060F70-FA75-41DE-AA8C-D014F8F466C8}"/>
              </a:ext>
            </a:extLst>
          </p:cNvPr>
          <p:cNvSpPr>
            <a:spLocks noGrp="1"/>
          </p:cNvSpPr>
          <p:nvPr>
            <p:ph type="dt" sz="half" idx="10"/>
          </p:nvPr>
        </p:nvSpPr>
        <p:spPr/>
        <p:txBody>
          <a:bodyPr/>
          <a:lstStyle/>
          <a:p>
            <a:fld id="{9A46B15B-F6DC-42CA-B5CC-72ADB0A57ABD}" type="datetimeFigureOut">
              <a:rPr lang="en-US" smtClean="0"/>
              <a:t>2/21/2021</a:t>
            </a:fld>
            <a:endParaRPr lang="en-US"/>
          </a:p>
        </p:txBody>
      </p:sp>
      <p:sp>
        <p:nvSpPr>
          <p:cNvPr id="5" name="Footer Placeholder 4">
            <a:extLst>
              <a:ext uri="{FF2B5EF4-FFF2-40B4-BE49-F238E27FC236}">
                <a16:creationId xmlns:a16="http://schemas.microsoft.com/office/drawing/2014/main" id="{D0456288-7866-4976-86F5-C5F48B43A2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7456D-F554-4123-AE3B-EA564EEB793D}"/>
              </a:ext>
            </a:extLst>
          </p:cNvPr>
          <p:cNvSpPr>
            <a:spLocks noGrp="1"/>
          </p:cNvSpPr>
          <p:nvPr>
            <p:ph type="sldNum" sz="quarter" idx="12"/>
          </p:nvPr>
        </p:nvSpPr>
        <p:spPr/>
        <p:txBody>
          <a:bodyPr/>
          <a:lstStyle/>
          <a:p>
            <a:fld id="{02069AB2-6D89-4C8C-82A0-FEA2BBB74F24}" type="slidenum">
              <a:rPr lang="en-US" smtClean="0"/>
              <a:t>‹#›</a:t>
            </a:fld>
            <a:endParaRPr lang="en-US"/>
          </a:p>
        </p:txBody>
      </p:sp>
    </p:spTree>
    <p:extLst>
      <p:ext uri="{BB962C8B-B14F-4D97-AF65-F5344CB8AC3E}">
        <p14:creationId xmlns:p14="http://schemas.microsoft.com/office/powerpoint/2010/main" val="3961263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DEC5B-5FFA-410B-9CE9-E5BEDF0199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D487BC-EDBE-40A1-AEFA-E79E68DA93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8123DD-1215-4BC7-8447-30898DE284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6FC0F7-009A-4449-912D-12B482C2876D}"/>
              </a:ext>
            </a:extLst>
          </p:cNvPr>
          <p:cNvSpPr>
            <a:spLocks noGrp="1"/>
          </p:cNvSpPr>
          <p:nvPr>
            <p:ph type="dt" sz="half" idx="10"/>
          </p:nvPr>
        </p:nvSpPr>
        <p:spPr/>
        <p:txBody>
          <a:bodyPr/>
          <a:lstStyle/>
          <a:p>
            <a:fld id="{9A46B15B-F6DC-42CA-B5CC-72ADB0A57ABD}" type="datetimeFigureOut">
              <a:rPr lang="en-US" smtClean="0"/>
              <a:t>2/21/2021</a:t>
            </a:fld>
            <a:endParaRPr lang="en-US"/>
          </a:p>
        </p:txBody>
      </p:sp>
      <p:sp>
        <p:nvSpPr>
          <p:cNvPr id="6" name="Footer Placeholder 5">
            <a:extLst>
              <a:ext uri="{FF2B5EF4-FFF2-40B4-BE49-F238E27FC236}">
                <a16:creationId xmlns:a16="http://schemas.microsoft.com/office/drawing/2014/main" id="{A60667BA-AF69-412B-852D-09BC78A131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030D03-BE31-4C95-ADB5-A0221C196D8D}"/>
              </a:ext>
            </a:extLst>
          </p:cNvPr>
          <p:cNvSpPr>
            <a:spLocks noGrp="1"/>
          </p:cNvSpPr>
          <p:nvPr>
            <p:ph type="sldNum" sz="quarter" idx="12"/>
          </p:nvPr>
        </p:nvSpPr>
        <p:spPr/>
        <p:txBody>
          <a:bodyPr/>
          <a:lstStyle/>
          <a:p>
            <a:fld id="{02069AB2-6D89-4C8C-82A0-FEA2BBB74F24}" type="slidenum">
              <a:rPr lang="en-US" smtClean="0"/>
              <a:t>‹#›</a:t>
            </a:fld>
            <a:endParaRPr lang="en-US"/>
          </a:p>
        </p:txBody>
      </p:sp>
    </p:spTree>
    <p:extLst>
      <p:ext uri="{BB962C8B-B14F-4D97-AF65-F5344CB8AC3E}">
        <p14:creationId xmlns:p14="http://schemas.microsoft.com/office/powerpoint/2010/main" val="606500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9C5E8-4A89-403E-9F8E-155AA39880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A684D5-4842-4D7A-A7A8-E43AB18AF5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6AFBBA-FA68-4282-B4DE-75AA1B0FEC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8C8C81-D863-4A03-9E12-DFA0476000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6099C6-F68B-4E58-A6C9-F56B23467C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4CA28A-B34A-4E6D-9C9E-B59C3454F682}"/>
              </a:ext>
            </a:extLst>
          </p:cNvPr>
          <p:cNvSpPr>
            <a:spLocks noGrp="1"/>
          </p:cNvSpPr>
          <p:nvPr>
            <p:ph type="dt" sz="half" idx="10"/>
          </p:nvPr>
        </p:nvSpPr>
        <p:spPr/>
        <p:txBody>
          <a:bodyPr/>
          <a:lstStyle/>
          <a:p>
            <a:fld id="{9A46B15B-F6DC-42CA-B5CC-72ADB0A57ABD}" type="datetimeFigureOut">
              <a:rPr lang="en-US" smtClean="0"/>
              <a:t>2/21/2021</a:t>
            </a:fld>
            <a:endParaRPr lang="en-US"/>
          </a:p>
        </p:txBody>
      </p:sp>
      <p:sp>
        <p:nvSpPr>
          <p:cNvPr id="8" name="Footer Placeholder 7">
            <a:extLst>
              <a:ext uri="{FF2B5EF4-FFF2-40B4-BE49-F238E27FC236}">
                <a16:creationId xmlns:a16="http://schemas.microsoft.com/office/drawing/2014/main" id="{2CE3E4AC-1ED0-48DD-BDFE-D3E293F46F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7BE233-9B86-49F2-993B-ED1E31DFB1FC}"/>
              </a:ext>
            </a:extLst>
          </p:cNvPr>
          <p:cNvSpPr>
            <a:spLocks noGrp="1"/>
          </p:cNvSpPr>
          <p:nvPr>
            <p:ph type="sldNum" sz="quarter" idx="12"/>
          </p:nvPr>
        </p:nvSpPr>
        <p:spPr/>
        <p:txBody>
          <a:bodyPr/>
          <a:lstStyle/>
          <a:p>
            <a:fld id="{02069AB2-6D89-4C8C-82A0-FEA2BBB74F24}" type="slidenum">
              <a:rPr lang="en-US" smtClean="0"/>
              <a:t>‹#›</a:t>
            </a:fld>
            <a:endParaRPr lang="en-US"/>
          </a:p>
        </p:txBody>
      </p:sp>
    </p:spTree>
    <p:extLst>
      <p:ext uri="{BB962C8B-B14F-4D97-AF65-F5344CB8AC3E}">
        <p14:creationId xmlns:p14="http://schemas.microsoft.com/office/powerpoint/2010/main" val="3088802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EE97-3FD8-4DCB-B130-B79ABB2F9A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1C7E12-36CE-4320-B6AC-2ACBF4CAB197}"/>
              </a:ext>
            </a:extLst>
          </p:cNvPr>
          <p:cNvSpPr>
            <a:spLocks noGrp="1"/>
          </p:cNvSpPr>
          <p:nvPr>
            <p:ph type="dt" sz="half" idx="10"/>
          </p:nvPr>
        </p:nvSpPr>
        <p:spPr/>
        <p:txBody>
          <a:bodyPr/>
          <a:lstStyle/>
          <a:p>
            <a:fld id="{9A46B15B-F6DC-42CA-B5CC-72ADB0A57ABD}" type="datetimeFigureOut">
              <a:rPr lang="en-US" smtClean="0"/>
              <a:t>2/21/2021</a:t>
            </a:fld>
            <a:endParaRPr lang="en-US"/>
          </a:p>
        </p:txBody>
      </p:sp>
      <p:sp>
        <p:nvSpPr>
          <p:cNvPr id="4" name="Footer Placeholder 3">
            <a:extLst>
              <a:ext uri="{FF2B5EF4-FFF2-40B4-BE49-F238E27FC236}">
                <a16:creationId xmlns:a16="http://schemas.microsoft.com/office/drawing/2014/main" id="{2AF28118-01CA-4ABD-BEF4-1FB108D64A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DEFC81-662A-4B47-B1C9-8C7B7DF8161C}"/>
              </a:ext>
            </a:extLst>
          </p:cNvPr>
          <p:cNvSpPr>
            <a:spLocks noGrp="1"/>
          </p:cNvSpPr>
          <p:nvPr>
            <p:ph type="sldNum" sz="quarter" idx="12"/>
          </p:nvPr>
        </p:nvSpPr>
        <p:spPr/>
        <p:txBody>
          <a:bodyPr/>
          <a:lstStyle/>
          <a:p>
            <a:fld id="{02069AB2-6D89-4C8C-82A0-FEA2BBB74F24}" type="slidenum">
              <a:rPr lang="en-US" smtClean="0"/>
              <a:t>‹#›</a:t>
            </a:fld>
            <a:endParaRPr lang="en-US"/>
          </a:p>
        </p:txBody>
      </p:sp>
    </p:spTree>
    <p:extLst>
      <p:ext uri="{BB962C8B-B14F-4D97-AF65-F5344CB8AC3E}">
        <p14:creationId xmlns:p14="http://schemas.microsoft.com/office/powerpoint/2010/main" val="4010226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FE3F92-B6B8-4538-B8A9-FFE415C6D957}"/>
              </a:ext>
            </a:extLst>
          </p:cNvPr>
          <p:cNvSpPr>
            <a:spLocks noGrp="1"/>
          </p:cNvSpPr>
          <p:nvPr>
            <p:ph type="dt" sz="half" idx="10"/>
          </p:nvPr>
        </p:nvSpPr>
        <p:spPr/>
        <p:txBody>
          <a:bodyPr/>
          <a:lstStyle/>
          <a:p>
            <a:fld id="{9A46B15B-F6DC-42CA-B5CC-72ADB0A57ABD}" type="datetimeFigureOut">
              <a:rPr lang="en-US" smtClean="0"/>
              <a:t>2/21/2021</a:t>
            </a:fld>
            <a:endParaRPr lang="en-US"/>
          </a:p>
        </p:txBody>
      </p:sp>
      <p:sp>
        <p:nvSpPr>
          <p:cNvPr id="3" name="Footer Placeholder 2">
            <a:extLst>
              <a:ext uri="{FF2B5EF4-FFF2-40B4-BE49-F238E27FC236}">
                <a16:creationId xmlns:a16="http://schemas.microsoft.com/office/drawing/2014/main" id="{89E2C6B8-1B72-4E93-9773-ABAD3C5F50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19975E-75F8-468B-AB86-EB8EE6F463D0}"/>
              </a:ext>
            </a:extLst>
          </p:cNvPr>
          <p:cNvSpPr>
            <a:spLocks noGrp="1"/>
          </p:cNvSpPr>
          <p:nvPr>
            <p:ph type="sldNum" sz="quarter" idx="12"/>
          </p:nvPr>
        </p:nvSpPr>
        <p:spPr/>
        <p:txBody>
          <a:bodyPr/>
          <a:lstStyle/>
          <a:p>
            <a:fld id="{02069AB2-6D89-4C8C-82A0-FEA2BBB74F24}" type="slidenum">
              <a:rPr lang="en-US" smtClean="0"/>
              <a:t>‹#›</a:t>
            </a:fld>
            <a:endParaRPr lang="en-US"/>
          </a:p>
        </p:txBody>
      </p:sp>
    </p:spTree>
    <p:extLst>
      <p:ext uri="{BB962C8B-B14F-4D97-AF65-F5344CB8AC3E}">
        <p14:creationId xmlns:p14="http://schemas.microsoft.com/office/powerpoint/2010/main" val="2723947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813E4-0C53-43B6-978B-CCFC2293BC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B572AC-5E6B-44BD-90F5-5756BAAE6E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991A09-7A1C-4D75-A64C-29BAA3ECA9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7A4A55-398F-44E8-8B40-B71BD1DB579B}"/>
              </a:ext>
            </a:extLst>
          </p:cNvPr>
          <p:cNvSpPr>
            <a:spLocks noGrp="1"/>
          </p:cNvSpPr>
          <p:nvPr>
            <p:ph type="dt" sz="half" idx="10"/>
          </p:nvPr>
        </p:nvSpPr>
        <p:spPr/>
        <p:txBody>
          <a:bodyPr/>
          <a:lstStyle/>
          <a:p>
            <a:fld id="{9A46B15B-F6DC-42CA-B5CC-72ADB0A57ABD}" type="datetimeFigureOut">
              <a:rPr lang="en-US" smtClean="0"/>
              <a:t>2/21/2021</a:t>
            </a:fld>
            <a:endParaRPr lang="en-US"/>
          </a:p>
        </p:txBody>
      </p:sp>
      <p:sp>
        <p:nvSpPr>
          <p:cNvPr id="6" name="Footer Placeholder 5">
            <a:extLst>
              <a:ext uri="{FF2B5EF4-FFF2-40B4-BE49-F238E27FC236}">
                <a16:creationId xmlns:a16="http://schemas.microsoft.com/office/drawing/2014/main" id="{AA039E42-B879-4355-BC00-17EC65F1DE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84AB8F-9584-41F8-9AD6-3C67D0EBDD38}"/>
              </a:ext>
            </a:extLst>
          </p:cNvPr>
          <p:cNvSpPr>
            <a:spLocks noGrp="1"/>
          </p:cNvSpPr>
          <p:nvPr>
            <p:ph type="sldNum" sz="quarter" idx="12"/>
          </p:nvPr>
        </p:nvSpPr>
        <p:spPr/>
        <p:txBody>
          <a:bodyPr/>
          <a:lstStyle/>
          <a:p>
            <a:fld id="{02069AB2-6D89-4C8C-82A0-FEA2BBB74F24}" type="slidenum">
              <a:rPr lang="en-US" smtClean="0"/>
              <a:t>‹#›</a:t>
            </a:fld>
            <a:endParaRPr lang="en-US"/>
          </a:p>
        </p:txBody>
      </p:sp>
    </p:spTree>
    <p:extLst>
      <p:ext uri="{BB962C8B-B14F-4D97-AF65-F5344CB8AC3E}">
        <p14:creationId xmlns:p14="http://schemas.microsoft.com/office/powerpoint/2010/main" val="2976066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85252-34BB-4B01-886A-6C9ADD44A6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28D25E-F9E3-44E1-8213-8ADA190DC7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48A4A9-F672-43AC-94C6-727A4F2949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E75866-CEA2-4E66-9CCA-782718927C2D}"/>
              </a:ext>
            </a:extLst>
          </p:cNvPr>
          <p:cNvSpPr>
            <a:spLocks noGrp="1"/>
          </p:cNvSpPr>
          <p:nvPr>
            <p:ph type="dt" sz="half" idx="10"/>
          </p:nvPr>
        </p:nvSpPr>
        <p:spPr/>
        <p:txBody>
          <a:bodyPr/>
          <a:lstStyle/>
          <a:p>
            <a:fld id="{9A46B15B-F6DC-42CA-B5CC-72ADB0A57ABD}" type="datetimeFigureOut">
              <a:rPr lang="en-US" smtClean="0"/>
              <a:t>2/21/2021</a:t>
            </a:fld>
            <a:endParaRPr lang="en-US"/>
          </a:p>
        </p:txBody>
      </p:sp>
      <p:sp>
        <p:nvSpPr>
          <p:cNvPr id="6" name="Footer Placeholder 5">
            <a:extLst>
              <a:ext uri="{FF2B5EF4-FFF2-40B4-BE49-F238E27FC236}">
                <a16:creationId xmlns:a16="http://schemas.microsoft.com/office/drawing/2014/main" id="{7762DBC3-5EC3-4A7F-8029-4E6198197A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A3AC39-E861-4675-B532-99396D432F20}"/>
              </a:ext>
            </a:extLst>
          </p:cNvPr>
          <p:cNvSpPr>
            <a:spLocks noGrp="1"/>
          </p:cNvSpPr>
          <p:nvPr>
            <p:ph type="sldNum" sz="quarter" idx="12"/>
          </p:nvPr>
        </p:nvSpPr>
        <p:spPr/>
        <p:txBody>
          <a:bodyPr/>
          <a:lstStyle/>
          <a:p>
            <a:fld id="{02069AB2-6D89-4C8C-82A0-FEA2BBB74F24}" type="slidenum">
              <a:rPr lang="en-US" smtClean="0"/>
              <a:t>‹#›</a:t>
            </a:fld>
            <a:endParaRPr lang="en-US"/>
          </a:p>
        </p:txBody>
      </p:sp>
    </p:spTree>
    <p:extLst>
      <p:ext uri="{BB962C8B-B14F-4D97-AF65-F5344CB8AC3E}">
        <p14:creationId xmlns:p14="http://schemas.microsoft.com/office/powerpoint/2010/main" val="1488804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793BB2-5DD2-4C87-9A06-38E2591175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8BAE5F-6952-4FD1-8625-99CCEDA213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D3FD7B-F3AD-4572-BE66-BBBFF434B7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46B15B-F6DC-42CA-B5CC-72ADB0A57ABD}" type="datetimeFigureOut">
              <a:rPr lang="en-US" smtClean="0"/>
              <a:t>2/21/2021</a:t>
            </a:fld>
            <a:endParaRPr lang="en-US"/>
          </a:p>
        </p:txBody>
      </p:sp>
      <p:sp>
        <p:nvSpPr>
          <p:cNvPr id="5" name="Footer Placeholder 4">
            <a:extLst>
              <a:ext uri="{FF2B5EF4-FFF2-40B4-BE49-F238E27FC236}">
                <a16:creationId xmlns:a16="http://schemas.microsoft.com/office/drawing/2014/main" id="{93AF096A-C848-4187-AFAE-5FF3A7AFCE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869125-2CAD-4214-879F-E5E3E7321E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069AB2-6D89-4C8C-82A0-FEA2BBB74F24}" type="slidenum">
              <a:rPr lang="en-US" smtClean="0"/>
              <a:t>‹#›</a:t>
            </a:fld>
            <a:endParaRPr lang="en-US"/>
          </a:p>
        </p:txBody>
      </p:sp>
    </p:spTree>
    <p:extLst>
      <p:ext uri="{BB962C8B-B14F-4D97-AF65-F5344CB8AC3E}">
        <p14:creationId xmlns:p14="http://schemas.microsoft.com/office/powerpoint/2010/main" val="200031151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BFA7AF-22C6-4F56-973C-DC63DA2AAC63}"/>
              </a:ext>
            </a:extLst>
          </p:cNvPr>
          <p:cNvSpPr>
            <a:spLocks noGrp="1"/>
          </p:cNvSpPr>
          <p:nvPr>
            <p:ph type="ctrTitle"/>
          </p:nvPr>
        </p:nvSpPr>
        <p:spPr>
          <a:xfrm>
            <a:off x="1524000" y="1293338"/>
            <a:ext cx="9144000" cy="3274592"/>
          </a:xfrm>
        </p:spPr>
        <p:txBody>
          <a:bodyPr anchor="ctr">
            <a:normAutofit/>
          </a:bodyPr>
          <a:lstStyle/>
          <a:p>
            <a:r>
              <a:rPr lang="en-US" sz="7200"/>
              <a:t>Lift Risk</a:t>
            </a:r>
          </a:p>
        </p:txBody>
      </p:sp>
      <p:sp>
        <p:nvSpPr>
          <p:cNvPr id="3" name="Subtitle 2">
            <a:extLst>
              <a:ext uri="{FF2B5EF4-FFF2-40B4-BE49-F238E27FC236}">
                <a16:creationId xmlns:a16="http://schemas.microsoft.com/office/drawing/2014/main" id="{46FD9DFB-20E6-4F71-9778-31C555BE799E}"/>
              </a:ext>
            </a:extLst>
          </p:cNvPr>
          <p:cNvSpPr>
            <a:spLocks noGrp="1"/>
          </p:cNvSpPr>
          <p:nvPr>
            <p:ph type="subTitle" idx="1"/>
          </p:nvPr>
        </p:nvSpPr>
        <p:spPr>
          <a:xfrm>
            <a:off x="1524000" y="5514052"/>
            <a:ext cx="9144000" cy="651910"/>
          </a:xfrm>
        </p:spPr>
        <p:txBody>
          <a:bodyPr anchor="ctr">
            <a:normAutofit/>
          </a:bodyPr>
          <a:lstStyle/>
          <a:p>
            <a:r>
              <a:rPr lang="en-US" sz="1500"/>
              <a:t>Brennan Thomas</a:t>
            </a:r>
          </a:p>
          <a:p>
            <a:r>
              <a:rPr lang="en-US" sz="1500"/>
              <a:t>Advisor: Dr. Rashmi Jha</a:t>
            </a:r>
          </a:p>
        </p:txBody>
      </p:sp>
      <p:cxnSp>
        <p:nvCxnSpPr>
          <p:cNvPr id="30" name="Straight Connector 29">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1386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C65141-994F-4583-9DCE-535C20B91870}"/>
              </a:ext>
            </a:extLst>
          </p:cNvPr>
          <p:cNvSpPr>
            <a:spLocks noGrp="1"/>
          </p:cNvSpPr>
          <p:nvPr>
            <p:ph type="title"/>
          </p:nvPr>
        </p:nvSpPr>
        <p:spPr>
          <a:xfrm>
            <a:off x="1043631" y="873940"/>
            <a:ext cx="5052369" cy="1035781"/>
          </a:xfrm>
        </p:spPr>
        <p:txBody>
          <a:bodyPr anchor="ctr">
            <a:normAutofit/>
          </a:bodyPr>
          <a:lstStyle/>
          <a:p>
            <a:r>
              <a:rPr lang="en-US" sz="3600"/>
              <a:t>Results – Lift Classification</a:t>
            </a:r>
          </a:p>
        </p:txBody>
      </p:sp>
      <p:sp>
        <p:nvSpPr>
          <p:cNvPr id="3" name="Content Placeholder 2">
            <a:extLst>
              <a:ext uri="{FF2B5EF4-FFF2-40B4-BE49-F238E27FC236}">
                <a16:creationId xmlns:a16="http://schemas.microsoft.com/office/drawing/2014/main" id="{3CEDB3A1-09A5-4B81-80C8-D40CEB9B39F4}"/>
              </a:ext>
            </a:extLst>
          </p:cNvPr>
          <p:cNvSpPr>
            <a:spLocks noGrp="1"/>
          </p:cNvSpPr>
          <p:nvPr>
            <p:ph idx="1"/>
          </p:nvPr>
        </p:nvSpPr>
        <p:spPr>
          <a:xfrm>
            <a:off x="1045029" y="2524721"/>
            <a:ext cx="4991629" cy="3677123"/>
          </a:xfrm>
        </p:spPr>
        <p:txBody>
          <a:bodyPr anchor="ctr">
            <a:normAutofit/>
          </a:bodyPr>
          <a:lstStyle/>
          <a:p>
            <a:r>
              <a:rPr lang="en-US" sz="1800"/>
              <a:t>Balanced Accuracy (BAC): 89.5%</a:t>
            </a:r>
          </a:p>
          <a:p>
            <a:r>
              <a:rPr lang="en-US" sz="1800"/>
              <a:t>Slightly biased towards samples with more data</a:t>
            </a:r>
          </a:p>
          <a:p>
            <a:r>
              <a:rPr lang="en-US" sz="1800"/>
              <a:t>Very good at separating lift and non-lift</a:t>
            </a:r>
          </a:p>
        </p:txBody>
      </p:sp>
      <p:sp>
        <p:nvSpPr>
          <p:cNvPr id="18" name="Rectangle 17">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73D8C11-A179-4C8D-9F89-C3EBF7BABCFF}"/>
              </a:ext>
            </a:extLst>
          </p:cNvPr>
          <p:cNvPicPr>
            <a:picLocks noChangeAspect="1"/>
          </p:cNvPicPr>
          <p:nvPr/>
        </p:nvPicPr>
        <p:blipFill>
          <a:blip r:embed="rId2"/>
          <a:stretch>
            <a:fillRect/>
          </a:stretch>
        </p:blipFill>
        <p:spPr>
          <a:xfrm>
            <a:off x="6930493" y="1342223"/>
            <a:ext cx="4223252" cy="4233837"/>
          </a:xfrm>
          <a:prstGeom prst="rect">
            <a:avLst/>
          </a:prstGeom>
        </p:spPr>
      </p:pic>
      <p:cxnSp>
        <p:nvCxnSpPr>
          <p:cNvPr id="20" name="Straight Connector 1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67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C65141-994F-4583-9DCE-535C20B91870}"/>
              </a:ext>
            </a:extLst>
          </p:cNvPr>
          <p:cNvSpPr>
            <a:spLocks noGrp="1"/>
          </p:cNvSpPr>
          <p:nvPr>
            <p:ph type="title"/>
          </p:nvPr>
        </p:nvSpPr>
        <p:spPr>
          <a:xfrm>
            <a:off x="1043631" y="873940"/>
            <a:ext cx="5052369" cy="1035781"/>
          </a:xfrm>
        </p:spPr>
        <p:txBody>
          <a:bodyPr anchor="ctr">
            <a:normAutofit/>
          </a:bodyPr>
          <a:lstStyle/>
          <a:p>
            <a:r>
              <a:rPr lang="en-US" sz="3600" dirty="0"/>
              <a:t>Results – Lift Detection</a:t>
            </a:r>
          </a:p>
        </p:txBody>
      </p:sp>
      <p:sp>
        <p:nvSpPr>
          <p:cNvPr id="3" name="Content Placeholder 2">
            <a:extLst>
              <a:ext uri="{FF2B5EF4-FFF2-40B4-BE49-F238E27FC236}">
                <a16:creationId xmlns:a16="http://schemas.microsoft.com/office/drawing/2014/main" id="{3CEDB3A1-09A5-4B81-80C8-D40CEB9B39F4}"/>
              </a:ext>
            </a:extLst>
          </p:cNvPr>
          <p:cNvSpPr>
            <a:spLocks noGrp="1"/>
          </p:cNvSpPr>
          <p:nvPr>
            <p:ph idx="1"/>
          </p:nvPr>
        </p:nvSpPr>
        <p:spPr>
          <a:xfrm>
            <a:off x="1045029" y="2127511"/>
            <a:ext cx="4991629" cy="2330189"/>
          </a:xfrm>
        </p:spPr>
        <p:txBody>
          <a:bodyPr anchor="ctr">
            <a:normAutofit/>
          </a:bodyPr>
          <a:lstStyle/>
          <a:p>
            <a:r>
              <a:rPr lang="en-US" sz="1800" dirty="0"/>
              <a:t>BAC: 92.9%</a:t>
            </a:r>
          </a:p>
          <a:p>
            <a:r>
              <a:rPr lang="en-US" sz="1800" dirty="0"/>
              <a:t>Suffers from poor precision due to unbalanced dataset</a:t>
            </a:r>
          </a:p>
          <a:p>
            <a:pPr lvl="1"/>
            <a:r>
              <a:rPr lang="en-US" sz="1800" dirty="0"/>
              <a:t>F1 Score: 0.666</a:t>
            </a:r>
          </a:p>
          <a:p>
            <a:r>
              <a:rPr lang="en-US" sz="1800" dirty="0"/>
              <a:t>Positive predictions have around 50% chance to be negative</a:t>
            </a:r>
          </a:p>
          <a:p>
            <a:pPr lvl="1"/>
            <a:r>
              <a:rPr lang="en-US" sz="1800" dirty="0"/>
              <a:t>Must be caught by classification model</a:t>
            </a:r>
          </a:p>
        </p:txBody>
      </p:sp>
      <p:sp>
        <p:nvSpPr>
          <p:cNvPr id="18" name="Rectangle 17">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73D8C11-A179-4C8D-9F89-C3EBF7BABCF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30493" y="1343751"/>
            <a:ext cx="4223252" cy="4230780"/>
          </a:xfrm>
          <a:prstGeom prst="rect">
            <a:avLst/>
          </a:prstGeom>
        </p:spPr>
      </p:pic>
      <p:cxnSp>
        <p:nvCxnSpPr>
          <p:cNvPr id="20" name="Straight Connector 1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3" name="Table 5">
            <a:extLst>
              <a:ext uri="{FF2B5EF4-FFF2-40B4-BE49-F238E27FC236}">
                <a16:creationId xmlns:a16="http://schemas.microsoft.com/office/drawing/2014/main" id="{9C1246DE-DAA1-45ED-8A76-875E3543A755}"/>
              </a:ext>
            </a:extLst>
          </p:cNvPr>
          <p:cNvGraphicFramePr>
            <a:graphicFrameLocks noGrp="1"/>
          </p:cNvGraphicFramePr>
          <p:nvPr>
            <p:extLst>
              <p:ext uri="{D42A27DB-BD31-4B8C-83A1-F6EECF244321}">
                <p14:modId xmlns:p14="http://schemas.microsoft.com/office/powerpoint/2010/main" val="4098348048"/>
              </p:ext>
            </p:extLst>
          </p:nvPr>
        </p:nvGraphicFramePr>
        <p:xfrm>
          <a:off x="450137" y="4530280"/>
          <a:ext cx="6052551" cy="1668534"/>
        </p:xfrm>
        <a:graphic>
          <a:graphicData uri="http://schemas.openxmlformats.org/drawingml/2006/table">
            <a:tbl>
              <a:tblPr firstRow="1" bandRow="1">
                <a:solidFill>
                  <a:schemeClr val="bg1"/>
                </a:solidFill>
                <a:tableStyleId>{5C22544A-7EE6-4342-B048-85BDC9FD1C3A}</a:tableStyleId>
              </a:tblPr>
              <a:tblGrid>
                <a:gridCol w="2004103">
                  <a:extLst>
                    <a:ext uri="{9D8B030D-6E8A-4147-A177-3AD203B41FA5}">
                      <a16:colId xmlns:a16="http://schemas.microsoft.com/office/drawing/2014/main" val="3418649128"/>
                    </a:ext>
                  </a:extLst>
                </a:gridCol>
                <a:gridCol w="2024224">
                  <a:extLst>
                    <a:ext uri="{9D8B030D-6E8A-4147-A177-3AD203B41FA5}">
                      <a16:colId xmlns:a16="http://schemas.microsoft.com/office/drawing/2014/main" val="3606148567"/>
                    </a:ext>
                  </a:extLst>
                </a:gridCol>
                <a:gridCol w="2024224">
                  <a:extLst>
                    <a:ext uri="{9D8B030D-6E8A-4147-A177-3AD203B41FA5}">
                      <a16:colId xmlns:a16="http://schemas.microsoft.com/office/drawing/2014/main" val="39639768"/>
                    </a:ext>
                  </a:extLst>
                </a:gridCol>
              </a:tblGrid>
              <a:tr h="370777">
                <a:tc>
                  <a:txBody>
                    <a:bodyPr/>
                    <a:lstStyle/>
                    <a:p>
                      <a:endParaRPr lang="en-US" sz="1800" b="0" cap="none" spc="0" dirty="0">
                        <a:solidFill>
                          <a:schemeClr val="bg1"/>
                        </a:solidFill>
                      </a:endParaRPr>
                    </a:p>
                  </a:txBody>
                  <a:tcPr marL="196416" marR="218005" marT="151089" marB="151089"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r>
                        <a:rPr lang="en-US" sz="1600" b="0" cap="none" spc="0" dirty="0">
                          <a:solidFill>
                            <a:schemeClr val="bg1"/>
                          </a:solidFill>
                        </a:rPr>
                        <a:t>Predicted Negative</a:t>
                      </a:r>
                    </a:p>
                  </a:txBody>
                  <a:tcPr marL="196416" marR="218005" marT="151089" marB="151089"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r>
                        <a:rPr lang="en-US" sz="1600" b="0" cap="none" spc="0" dirty="0">
                          <a:solidFill>
                            <a:schemeClr val="bg1"/>
                          </a:solidFill>
                        </a:rPr>
                        <a:t>Predicted Positive</a:t>
                      </a:r>
                    </a:p>
                  </a:txBody>
                  <a:tcPr marL="196416" marR="218005" marT="151089" marB="151089"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3310518985"/>
                  </a:ext>
                </a:extLst>
              </a:tr>
              <a:tr h="351174">
                <a:tc>
                  <a:txBody>
                    <a:bodyPr/>
                    <a:lstStyle/>
                    <a:p>
                      <a:r>
                        <a:rPr lang="en-US" sz="1600" b="1" cap="none" spc="0" dirty="0">
                          <a:solidFill>
                            <a:schemeClr val="tx1"/>
                          </a:solidFill>
                        </a:rPr>
                        <a:t>Actual Negative</a:t>
                      </a:r>
                    </a:p>
                  </a:txBody>
                  <a:tcPr marL="196416" marR="218005" marT="151089" marB="151089">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r>
                        <a:rPr lang="en-US" sz="1600" cap="none" spc="0" dirty="0">
                          <a:solidFill>
                            <a:schemeClr val="tx1"/>
                          </a:solidFill>
                        </a:rPr>
                        <a:t>35791</a:t>
                      </a:r>
                    </a:p>
                  </a:txBody>
                  <a:tcPr marL="196416" marR="218005" marT="151089" marB="151089">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r>
                        <a:rPr lang="en-US" sz="1600" cap="none" spc="0" dirty="0">
                          <a:solidFill>
                            <a:schemeClr val="tx1"/>
                          </a:solidFill>
                        </a:rPr>
                        <a:t>3858</a:t>
                      </a:r>
                    </a:p>
                  </a:txBody>
                  <a:tcPr marL="196416" marR="218005" marT="151089" marB="151089">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4206056507"/>
                  </a:ext>
                </a:extLst>
              </a:tr>
              <a:tr h="351174">
                <a:tc>
                  <a:txBody>
                    <a:bodyPr/>
                    <a:lstStyle/>
                    <a:p>
                      <a:r>
                        <a:rPr lang="en-US" sz="1600" b="1" cap="none" spc="0" dirty="0">
                          <a:solidFill>
                            <a:schemeClr val="tx1"/>
                          </a:solidFill>
                        </a:rPr>
                        <a:t>Actual Positive</a:t>
                      </a:r>
                    </a:p>
                  </a:txBody>
                  <a:tcPr marL="196416" marR="218005" marT="151089" marB="151089">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600" cap="none" spc="0" dirty="0">
                          <a:solidFill>
                            <a:schemeClr val="tx1"/>
                          </a:solidFill>
                        </a:rPr>
                        <a:t>185</a:t>
                      </a:r>
                    </a:p>
                  </a:txBody>
                  <a:tcPr marL="196416" marR="218005" marT="151089" marB="151089">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600" cap="none" spc="0" dirty="0">
                          <a:solidFill>
                            <a:schemeClr val="tx1"/>
                          </a:solidFill>
                        </a:rPr>
                        <a:t>4027</a:t>
                      </a:r>
                    </a:p>
                  </a:txBody>
                  <a:tcPr marL="196416" marR="218005" marT="151089" marB="151089">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094934309"/>
                  </a:ext>
                </a:extLst>
              </a:tr>
            </a:tbl>
          </a:graphicData>
        </a:graphic>
      </p:graphicFrame>
    </p:spTree>
    <p:extLst>
      <p:ext uri="{BB962C8B-B14F-4D97-AF65-F5344CB8AC3E}">
        <p14:creationId xmlns:p14="http://schemas.microsoft.com/office/powerpoint/2010/main" val="3844738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139391-B4C5-4757-AD1A-03C2CB90B732}"/>
              </a:ext>
            </a:extLst>
          </p:cNvPr>
          <p:cNvSpPr>
            <a:spLocks noGrp="1"/>
          </p:cNvSpPr>
          <p:nvPr>
            <p:ph type="title"/>
          </p:nvPr>
        </p:nvSpPr>
        <p:spPr>
          <a:xfrm>
            <a:off x="1043631" y="809898"/>
            <a:ext cx="9942716" cy="1554480"/>
          </a:xfrm>
        </p:spPr>
        <p:txBody>
          <a:bodyPr anchor="ctr">
            <a:normAutofit/>
          </a:bodyPr>
          <a:lstStyle/>
          <a:p>
            <a:r>
              <a:rPr lang="en-US" sz="4800"/>
              <a:t>Results</a:t>
            </a:r>
          </a:p>
        </p:txBody>
      </p:sp>
      <p:sp>
        <p:nvSpPr>
          <p:cNvPr id="3" name="Content Placeholder 2">
            <a:extLst>
              <a:ext uri="{FF2B5EF4-FFF2-40B4-BE49-F238E27FC236}">
                <a16:creationId xmlns:a16="http://schemas.microsoft.com/office/drawing/2014/main" id="{2EA5FA58-608A-40B5-AFF0-82412E71A573}"/>
              </a:ext>
            </a:extLst>
          </p:cNvPr>
          <p:cNvSpPr>
            <a:spLocks noGrp="1"/>
          </p:cNvSpPr>
          <p:nvPr>
            <p:ph idx="1"/>
          </p:nvPr>
        </p:nvSpPr>
        <p:spPr>
          <a:xfrm>
            <a:off x="1045028" y="3017522"/>
            <a:ext cx="9941319" cy="3124658"/>
          </a:xfrm>
        </p:spPr>
        <p:txBody>
          <a:bodyPr anchor="ctr">
            <a:normAutofit/>
          </a:bodyPr>
          <a:lstStyle/>
          <a:p>
            <a:r>
              <a:rPr lang="en-US" sz="2400"/>
              <a:t>Good performance from both models</a:t>
            </a:r>
          </a:p>
          <a:p>
            <a:r>
              <a:rPr lang="en-US" sz="2400"/>
              <a:t>Need to be integrated together into one pipeline</a:t>
            </a:r>
          </a:p>
          <a:p>
            <a:r>
              <a:rPr lang="en-US" sz="2400"/>
              <a:t>Code should be refactored for ease of use</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460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7D9D40-2261-4D9B-B204-FFE2759DBB29}"/>
              </a:ext>
            </a:extLst>
          </p:cNvPr>
          <p:cNvSpPr>
            <a:spLocks noGrp="1"/>
          </p:cNvSpPr>
          <p:nvPr>
            <p:ph type="title"/>
          </p:nvPr>
        </p:nvSpPr>
        <p:spPr>
          <a:xfrm>
            <a:off x="1043631" y="809898"/>
            <a:ext cx="9942716" cy="1554480"/>
          </a:xfrm>
        </p:spPr>
        <p:txBody>
          <a:bodyPr anchor="ctr">
            <a:normAutofit/>
          </a:bodyPr>
          <a:lstStyle/>
          <a:p>
            <a:r>
              <a:rPr lang="en-US" sz="4800"/>
              <a:t>Challenges</a:t>
            </a:r>
          </a:p>
        </p:txBody>
      </p:sp>
      <p:sp>
        <p:nvSpPr>
          <p:cNvPr id="3" name="Content Placeholder 2">
            <a:extLst>
              <a:ext uri="{FF2B5EF4-FFF2-40B4-BE49-F238E27FC236}">
                <a16:creationId xmlns:a16="http://schemas.microsoft.com/office/drawing/2014/main" id="{D06B0829-0743-464B-82AD-16F5C5B629D7}"/>
              </a:ext>
            </a:extLst>
          </p:cNvPr>
          <p:cNvSpPr>
            <a:spLocks noGrp="1"/>
          </p:cNvSpPr>
          <p:nvPr>
            <p:ph idx="1"/>
          </p:nvPr>
        </p:nvSpPr>
        <p:spPr>
          <a:xfrm>
            <a:off x="1045028" y="3017522"/>
            <a:ext cx="9941319" cy="3124658"/>
          </a:xfrm>
        </p:spPr>
        <p:txBody>
          <a:bodyPr anchor="ctr">
            <a:normAutofit/>
          </a:bodyPr>
          <a:lstStyle/>
          <a:p>
            <a:r>
              <a:rPr lang="en-US" sz="2400"/>
              <a:t>Lift detection dataset is imbalanced</a:t>
            </a:r>
          </a:p>
          <a:p>
            <a:pPr lvl="1"/>
            <a:r>
              <a:rPr lang="en-US"/>
              <a:t>Lifting action happens significantly less often than other activities</a:t>
            </a:r>
          </a:p>
          <a:p>
            <a:pPr lvl="1"/>
            <a:r>
              <a:rPr lang="en-US"/>
              <a:t>Mitigated with rebalancing and data augmentation</a:t>
            </a:r>
          </a:p>
          <a:p>
            <a:r>
              <a:rPr lang="en-US" sz="2400"/>
              <a:t>Limited computing power and long train times</a:t>
            </a:r>
          </a:p>
          <a:p>
            <a:pPr lvl="1"/>
            <a:r>
              <a:rPr lang="en-US"/>
              <a:t>Limit complexity of models and plan ahead for testing</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207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0" name="Rectangle 2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6A572B-359A-415A-BBA8-2D5B63711B1D}"/>
              </a:ext>
            </a:extLst>
          </p:cNvPr>
          <p:cNvSpPr>
            <a:spLocks noGrp="1"/>
          </p:cNvSpPr>
          <p:nvPr>
            <p:ph type="title"/>
          </p:nvPr>
        </p:nvSpPr>
        <p:spPr>
          <a:xfrm>
            <a:off x="1043631" y="809898"/>
            <a:ext cx="9942716" cy="1554480"/>
          </a:xfrm>
        </p:spPr>
        <p:txBody>
          <a:bodyPr anchor="ctr">
            <a:normAutofit/>
          </a:bodyPr>
          <a:lstStyle/>
          <a:p>
            <a:r>
              <a:rPr lang="en-US" sz="4800"/>
              <a:t>Goals</a:t>
            </a:r>
          </a:p>
        </p:txBody>
      </p:sp>
      <p:sp>
        <p:nvSpPr>
          <p:cNvPr id="3" name="Content Placeholder 2">
            <a:extLst>
              <a:ext uri="{FF2B5EF4-FFF2-40B4-BE49-F238E27FC236}">
                <a16:creationId xmlns:a16="http://schemas.microsoft.com/office/drawing/2014/main" id="{DEAC8E25-CF50-4C52-A1CC-BA3CCDEF4683}"/>
              </a:ext>
            </a:extLst>
          </p:cNvPr>
          <p:cNvSpPr>
            <a:spLocks noGrp="1"/>
          </p:cNvSpPr>
          <p:nvPr>
            <p:ph idx="1"/>
          </p:nvPr>
        </p:nvSpPr>
        <p:spPr>
          <a:xfrm>
            <a:off x="1045028" y="3017522"/>
            <a:ext cx="9941319" cy="3124658"/>
          </a:xfrm>
        </p:spPr>
        <p:txBody>
          <a:bodyPr anchor="ctr">
            <a:normAutofit/>
          </a:bodyPr>
          <a:lstStyle/>
          <a:p>
            <a:pPr marL="0" indent="0">
              <a:buNone/>
            </a:pPr>
            <a:r>
              <a:rPr lang="en-US" sz="2400"/>
              <a:t>Repeated lifting of heavy objects has been shown to create increased risk for incidences of lower back pain. While lifting objects cannot be entirely avoided in daily life, proper technique mitigates these risks. Determining when a person is lifting in a risky way can help a worker learn to avoid dangerous lifts and help the employer determine if the workplace layout is prone to requiring them. The goal of this project is to develop a machine learning approach for detecting the risk level of an individual lift based on accelerometer and gyroscope data from various sensors placed on a worker’s body.</a:t>
            </a:r>
          </a:p>
        </p:txBody>
      </p:sp>
      <p:cxnSp>
        <p:nvCxnSpPr>
          <p:cNvPr id="36" name="Straight Connector 3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565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0" name="Rectangle 2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C9E138-4A8A-4C86-ADA3-40D42CF3B2B5}"/>
              </a:ext>
            </a:extLst>
          </p:cNvPr>
          <p:cNvSpPr>
            <a:spLocks noGrp="1"/>
          </p:cNvSpPr>
          <p:nvPr>
            <p:ph type="title"/>
          </p:nvPr>
        </p:nvSpPr>
        <p:spPr>
          <a:xfrm>
            <a:off x="1043631" y="809898"/>
            <a:ext cx="9942716" cy="1554480"/>
          </a:xfrm>
        </p:spPr>
        <p:txBody>
          <a:bodyPr anchor="ctr">
            <a:normAutofit/>
          </a:bodyPr>
          <a:lstStyle/>
          <a:p>
            <a:r>
              <a:rPr lang="en-US" sz="4800"/>
              <a:t>Intellectual Merits</a:t>
            </a:r>
          </a:p>
        </p:txBody>
      </p:sp>
      <p:sp>
        <p:nvSpPr>
          <p:cNvPr id="3" name="Content Placeholder 2">
            <a:extLst>
              <a:ext uri="{FF2B5EF4-FFF2-40B4-BE49-F238E27FC236}">
                <a16:creationId xmlns:a16="http://schemas.microsoft.com/office/drawing/2014/main" id="{6BB983AC-B6E3-4BCE-AED7-F77BEE49CAD1}"/>
              </a:ext>
            </a:extLst>
          </p:cNvPr>
          <p:cNvSpPr>
            <a:spLocks noGrp="1"/>
          </p:cNvSpPr>
          <p:nvPr>
            <p:ph idx="1"/>
          </p:nvPr>
        </p:nvSpPr>
        <p:spPr>
          <a:xfrm>
            <a:off x="1045028" y="3017522"/>
            <a:ext cx="9941319" cy="3124658"/>
          </a:xfrm>
        </p:spPr>
        <p:txBody>
          <a:bodyPr anchor="ctr">
            <a:normAutofit/>
          </a:bodyPr>
          <a:lstStyle/>
          <a:p>
            <a:r>
              <a:rPr lang="en-US" sz="2400"/>
              <a:t>Traditional human activity recognition systems focus on recognition of easily separable activities – walking, running, jumping, sitting, etc.</a:t>
            </a:r>
          </a:p>
          <a:p>
            <a:r>
              <a:rPr lang="en-US" sz="2400"/>
              <a:t>There is little research on different classes of similar activities</a:t>
            </a:r>
          </a:p>
          <a:p>
            <a:r>
              <a:rPr lang="en-US" sz="2400"/>
              <a:t>Provide insight into capabilities of machine learning for this use case</a:t>
            </a:r>
          </a:p>
          <a:p>
            <a:pPr marL="0" indent="0">
              <a:buNone/>
            </a:pPr>
            <a:endParaRPr lang="en-US" sz="2400"/>
          </a:p>
        </p:txBody>
      </p:sp>
      <p:cxnSp>
        <p:nvCxnSpPr>
          <p:cNvPr id="36" name="Straight Connector 3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405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3" name="Rectangle 2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C5C686-F5C5-444F-8D64-DEE68A59AB60}"/>
              </a:ext>
            </a:extLst>
          </p:cNvPr>
          <p:cNvSpPr>
            <a:spLocks noGrp="1"/>
          </p:cNvSpPr>
          <p:nvPr>
            <p:ph type="title"/>
          </p:nvPr>
        </p:nvSpPr>
        <p:spPr>
          <a:xfrm>
            <a:off x="1043631" y="809898"/>
            <a:ext cx="9942716" cy="1554480"/>
          </a:xfrm>
        </p:spPr>
        <p:txBody>
          <a:bodyPr anchor="ctr">
            <a:normAutofit/>
          </a:bodyPr>
          <a:lstStyle/>
          <a:p>
            <a:r>
              <a:rPr lang="en-US" sz="4800"/>
              <a:t>Broader Impacts</a:t>
            </a:r>
          </a:p>
        </p:txBody>
      </p:sp>
      <p:sp>
        <p:nvSpPr>
          <p:cNvPr id="3" name="Content Placeholder 2">
            <a:extLst>
              <a:ext uri="{FF2B5EF4-FFF2-40B4-BE49-F238E27FC236}">
                <a16:creationId xmlns:a16="http://schemas.microsoft.com/office/drawing/2014/main" id="{89D04D56-3AF7-4B1E-B773-12E2CE3A551E}"/>
              </a:ext>
            </a:extLst>
          </p:cNvPr>
          <p:cNvSpPr>
            <a:spLocks noGrp="1"/>
          </p:cNvSpPr>
          <p:nvPr>
            <p:ph idx="1"/>
          </p:nvPr>
        </p:nvSpPr>
        <p:spPr>
          <a:xfrm>
            <a:off x="1045028" y="3017522"/>
            <a:ext cx="9941319" cy="3124658"/>
          </a:xfrm>
        </p:spPr>
        <p:txBody>
          <a:bodyPr anchor="ctr">
            <a:normAutofit/>
          </a:bodyPr>
          <a:lstStyle/>
          <a:p>
            <a:r>
              <a:rPr lang="en-US" sz="2400"/>
              <a:t>Workplace ergonomics is a very important field</a:t>
            </a:r>
          </a:p>
          <a:p>
            <a:pPr lvl="1"/>
            <a:r>
              <a:rPr lang="en-US"/>
              <a:t>Unsafe workplaces can have lasting impact on quality of life</a:t>
            </a:r>
          </a:p>
          <a:p>
            <a:r>
              <a:rPr lang="en-US" sz="2400"/>
              <a:t>Determining the usefulness of machine learning for monitoring workplace safety</a:t>
            </a:r>
          </a:p>
          <a:p>
            <a:r>
              <a:rPr lang="en-US" sz="2400"/>
              <a:t>Provides a framework for safer work environments using unintrusive IMU monitoring</a:t>
            </a:r>
          </a:p>
        </p:txBody>
      </p:sp>
      <p:cxnSp>
        <p:nvCxnSpPr>
          <p:cNvPr id="29" name="Straight Connector 2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8597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29">
            <a:extLst>
              <a:ext uri="{FF2B5EF4-FFF2-40B4-BE49-F238E27FC236}">
                <a16:creationId xmlns:a16="http://schemas.microsoft.com/office/drawing/2014/main" id="{B0B8DCBA-FEED-46EF-A140-35B904015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3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91" name="Rectangle 3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3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Rectangle 3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073E12-018B-4C29-91C8-408D25E9E374}"/>
              </a:ext>
            </a:extLst>
          </p:cNvPr>
          <p:cNvSpPr>
            <a:spLocks noGrp="1"/>
          </p:cNvSpPr>
          <p:nvPr>
            <p:ph type="title"/>
          </p:nvPr>
        </p:nvSpPr>
        <p:spPr>
          <a:xfrm>
            <a:off x="1043631" y="873940"/>
            <a:ext cx="4928291" cy="1035781"/>
          </a:xfrm>
        </p:spPr>
        <p:txBody>
          <a:bodyPr anchor="ctr">
            <a:normAutofit/>
          </a:bodyPr>
          <a:lstStyle/>
          <a:p>
            <a:r>
              <a:rPr lang="en-US" sz="3600"/>
              <a:t>Design Specifications</a:t>
            </a:r>
          </a:p>
        </p:txBody>
      </p:sp>
      <p:sp>
        <p:nvSpPr>
          <p:cNvPr id="3" name="Content Placeholder 2">
            <a:extLst>
              <a:ext uri="{FF2B5EF4-FFF2-40B4-BE49-F238E27FC236}">
                <a16:creationId xmlns:a16="http://schemas.microsoft.com/office/drawing/2014/main" id="{67B1374E-A90E-482C-A4CF-B57AB367F2B7}"/>
              </a:ext>
            </a:extLst>
          </p:cNvPr>
          <p:cNvSpPr>
            <a:spLocks noGrp="1"/>
          </p:cNvSpPr>
          <p:nvPr>
            <p:ph idx="1"/>
          </p:nvPr>
        </p:nvSpPr>
        <p:spPr>
          <a:xfrm>
            <a:off x="1045029" y="2524721"/>
            <a:ext cx="4991629" cy="3677123"/>
          </a:xfrm>
        </p:spPr>
        <p:txBody>
          <a:bodyPr anchor="ctr">
            <a:normAutofit/>
          </a:bodyPr>
          <a:lstStyle/>
          <a:p>
            <a:r>
              <a:rPr lang="en-US" sz="1800"/>
              <a:t>Consists of three components</a:t>
            </a:r>
          </a:p>
          <a:p>
            <a:pPr lvl="1"/>
            <a:r>
              <a:rPr lang="en-US" sz="1800"/>
              <a:t>Preprocessing</a:t>
            </a:r>
          </a:p>
          <a:p>
            <a:pPr lvl="2"/>
            <a:r>
              <a:rPr lang="en-US" sz="1800"/>
              <a:t>Prepares training/testing data </a:t>
            </a:r>
          </a:p>
          <a:p>
            <a:pPr lvl="1"/>
            <a:r>
              <a:rPr lang="en-US" sz="1800"/>
              <a:t>Lift Detection</a:t>
            </a:r>
          </a:p>
          <a:p>
            <a:pPr lvl="2"/>
            <a:r>
              <a:rPr lang="en-US" sz="1800"/>
              <a:t>Detects if a lift is occurring given a segment of IMU data</a:t>
            </a:r>
          </a:p>
          <a:p>
            <a:pPr lvl="1"/>
            <a:r>
              <a:rPr lang="en-US" sz="1800"/>
              <a:t>Lift Risk Classification</a:t>
            </a:r>
          </a:p>
          <a:p>
            <a:pPr lvl="2"/>
            <a:r>
              <a:rPr lang="en-US" sz="1800"/>
              <a:t>Classifies the risk level of a lift in a segment of IMU data</a:t>
            </a:r>
          </a:p>
        </p:txBody>
      </p:sp>
      <p:pic>
        <p:nvPicPr>
          <p:cNvPr id="4" name="Picture 3" descr="Diagram&#10;&#10;Description automatically generated">
            <a:extLst>
              <a:ext uri="{FF2B5EF4-FFF2-40B4-BE49-F238E27FC236}">
                <a16:creationId xmlns:a16="http://schemas.microsoft.com/office/drawing/2014/main" id="{FA96FF48-D19C-4347-A314-18C05B4D64D4}"/>
              </a:ext>
            </a:extLst>
          </p:cNvPr>
          <p:cNvPicPr>
            <a:picLocks noChangeAspect="1"/>
          </p:cNvPicPr>
          <p:nvPr/>
        </p:nvPicPr>
        <p:blipFill rotWithShape="1">
          <a:blip r:embed="rId2">
            <a:extLst>
              <a:ext uri="{28A0092B-C50C-407E-A947-70E740481C1C}">
                <a14:useLocalDpi xmlns:a14="http://schemas.microsoft.com/office/drawing/2010/main" val="0"/>
              </a:ext>
            </a:extLst>
          </a:blip>
          <a:srcRect l="-2420" t="-4" r="-2694" b="7"/>
          <a:stretch/>
        </p:blipFill>
        <p:spPr>
          <a:xfrm>
            <a:off x="6407255" y="613147"/>
            <a:ext cx="5144665" cy="5593443"/>
          </a:xfrm>
          <a:prstGeom prst="rect">
            <a:avLst/>
          </a:prstGeom>
        </p:spPr>
      </p:pic>
      <p:cxnSp>
        <p:nvCxnSpPr>
          <p:cNvPr id="94" name="Straight Connector 3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431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26">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B3256B-FC64-4B3F-B0E6-1283110CDFC7}"/>
              </a:ext>
            </a:extLst>
          </p:cNvPr>
          <p:cNvSpPr>
            <a:spLocks noGrp="1"/>
          </p:cNvSpPr>
          <p:nvPr>
            <p:ph type="title"/>
          </p:nvPr>
        </p:nvSpPr>
        <p:spPr>
          <a:xfrm>
            <a:off x="793662" y="386930"/>
            <a:ext cx="10066122" cy="1298448"/>
          </a:xfrm>
        </p:spPr>
        <p:txBody>
          <a:bodyPr anchor="b">
            <a:normAutofit/>
          </a:bodyPr>
          <a:lstStyle/>
          <a:p>
            <a:r>
              <a:rPr lang="en-US" sz="4800"/>
              <a:t>Design Specifications – Detection Model</a:t>
            </a:r>
          </a:p>
        </p:txBody>
      </p:sp>
      <p:sp>
        <p:nvSpPr>
          <p:cNvPr id="63" name="Rectangle 2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3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9E3CB2-06EE-459E-A370-F25E06D9A7A7}"/>
              </a:ext>
            </a:extLst>
          </p:cNvPr>
          <p:cNvSpPr>
            <a:spLocks noGrp="1"/>
          </p:cNvSpPr>
          <p:nvPr>
            <p:ph idx="1"/>
          </p:nvPr>
        </p:nvSpPr>
        <p:spPr>
          <a:xfrm>
            <a:off x="793661" y="2599509"/>
            <a:ext cx="4530898" cy="3639450"/>
          </a:xfrm>
        </p:spPr>
        <p:txBody>
          <a:bodyPr anchor="ctr">
            <a:normAutofit/>
          </a:bodyPr>
          <a:lstStyle/>
          <a:p>
            <a:r>
              <a:rPr lang="en-US" sz="2000"/>
              <a:t>6 Residual Blocks</a:t>
            </a:r>
          </a:p>
          <a:p>
            <a:r>
              <a:rPr lang="en-US" sz="2000"/>
              <a:t>2 LSTM layers</a:t>
            </a:r>
          </a:p>
          <a:p>
            <a:r>
              <a:rPr lang="en-US" sz="2000"/>
              <a:t>Fully-connected layer</a:t>
            </a:r>
          </a:p>
          <a:p>
            <a:r>
              <a:rPr lang="en-US" sz="2000"/>
              <a:t>Sigmoid output</a:t>
            </a:r>
          </a:p>
          <a:p>
            <a:endParaRPr lang="en-US" sz="2000"/>
          </a:p>
        </p:txBody>
      </p:sp>
      <p:pic>
        <p:nvPicPr>
          <p:cNvPr id="7" name="Picture 6">
            <a:extLst>
              <a:ext uri="{FF2B5EF4-FFF2-40B4-BE49-F238E27FC236}">
                <a16:creationId xmlns:a16="http://schemas.microsoft.com/office/drawing/2014/main" id="{E5A6E0D6-1346-4F57-A2D2-D2A55D174944}"/>
              </a:ext>
            </a:extLst>
          </p:cNvPr>
          <p:cNvPicPr>
            <a:picLocks noChangeAspect="1"/>
          </p:cNvPicPr>
          <p:nvPr/>
        </p:nvPicPr>
        <p:blipFill rotWithShape="1">
          <a:blip r:embed="rId2">
            <a:extLst>
              <a:ext uri="{28A0092B-C50C-407E-A947-70E740481C1C}">
                <a14:useLocalDpi xmlns:a14="http://schemas.microsoft.com/office/drawing/2010/main" val="0"/>
              </a:ext>
            </a:extLst>
          </a:blip>
          <a:srcRect l="-10191" t="-17971" r="-12283" b="-5207"/>
          <a:stretch/>
        </p:blipFill>
        <p:spPr>
          <a:xfrm>
            <a:off x="4113550" y="1816784"/>
            <a:ext cx="7581531" cy="4575138"/>
          </a:xfrm>
          <a:prstGeom prst="rect">
            <a:avLst/>
          </a:prstGeom>
        </p:spPr>
      </p:pic>
      <p:sp>
        <p:nvSpPr>
          <p:cNvPr id="65" name="Rectangle 3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5820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B3256B-FC64-4B3F-B0E6-1283110CDFC7}"/>
              </a:ext>
            </a:extLst>
          </p:cNvPr>
          <p:cNvSpPr>
            <a:spLocks noGrp="1"/>
          </p:cNvSpPr>
          <p:nvPr>
            <p:ph type="title"/>
          </p:nvPr>
        </p:nvSpPr>
        <p:spPr>
          <a:xfrm>
            <a:off x="793662" y="386930"/>
            <a:ext cx="10066122" cy="1298448"/>
          </a:xfrm>
        </p:spPr>
        <p:txBody>
          <a:bodyPr anchor="b">
            <a:normAutofit/>
          </a:bodyPr>
          <a:lstStyle/>
          <a:p>
            <a:r>
              <a:rPr lang="en-US"/>
              <a:t>Design Specifications – Classification Model</a:t>
            </a:r>
          </a:p>
        </p:txBody>
      </p:sp>
      <p:sp>
        <p:nvSpPr>
          <p:cNvPr id="27" name="Rectangle 2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9E3CB2-06EE-459E-A370-F25E06D9A7A7}"/>
              </a:ext>
            </a:extLst>
          </p:cNvPr>
          <p:cNvSpPr>
            <a:spLocks noGrp="1"/>
          </p:cNvSpPr>
          <p:nvPr>
            <p:ph idx="1"/>
          </p:nvPr>
        </p:nvSpPr>
        <p:spPr>
          <a:xfrm>
            <a:off x="793661" y="2599509"/>
            <a:ext cx="4530898" cy="3639450"/>
          </a:xfrm>
        </p:spPr>
        <p:txBody>
          <a:bodyPr anchor="ctr">
            <a:normAutofit/>
          </a:bodyPr>
          <a:lstStyle/>
          <a:p>
            <a:r>
              <a:rPr lang="en-US" sz="2000"/>
              <a:t>Similar to detection</a:t>
            </a:r>
          </a:p>
          <a:p>
            <a:r>
              <a:rPr lang="en-US" sz="2000"/>
              <a:t>Softmax output</a:t>
            </a:r>
          </a:p>
          <a:p>
            <a:pPr lvl="1"/>
            <a:r>
              <a:rPr lang="en-US" sz="2000"/>
              <a:t>1 unit for each class</a:t>
            </a:r>
          </a:p>
          <a:p>
            <a:endParaRPr lang="en-US" sz="2000"/>
          </a:p>
        </p:txBody>
      </p:sp>
      <p:pic>
        <p:nvPicPr>
          <p:cNvPr id="5" name="Picture 4">
            <a:extLst>
              <a:ext uri="{FF2B5EF4-FFF2-40B4-BE49-F238E27FC236}">
                <a16:creationId xmlns:a16="http://schemas.microsoft.com/office/drawing/2014/main" id="{BE9DD40F-DA1E-406B-A8DA-18A885ED4378}"/>
              </a:ext>
            </a:extLst>
          </p:cNvPr>
          <p:cNvPicPr>
            <a:picLocks noChangeAspect="1"/>
          </p:cNvPicPr>
          <p:nvPr/>
        </p:nvPicPr>
        <p:blipFill rotWithShape="1">
          <a:blip r:embed="rId2">
            <a:extLst>
              <a:ext uri="{28A0092B-C50C-407E-A947-70E740481C1C}">
                <a14:useLocalDpi xmlns:a14="http://schemas.microsoft.com/office/drawing/2010/main" val="0"/>
              </a:ext>
            </a:extLst>
          </a:blip>
          <a:srcRect l="-2224" r="-2098"/>
          <a:stretch/>
        </p:blipFill>
        <p:spPr>
          <a:xfrm>
            <a:off x="4725840" y="2479952"/>
            <a:ext cx="6457949" cy="3714244"/>
          </a:xfrm>
          <a:prstGeom prst="rect">
            <a:avLst/>
          </a:prstGeom>
        </p:spPr>
      </p:pic>
      <p:sp>
        <p:nvSpPr>
          <p:cNvPr id="31" name="Rectangle 3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9502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1" name="Rectangle 72">
            <a:extLst>
              <a:ext uri="{FF2B5EF4-FFF2-40B4-BE49-F238E27FC236}">
                <a16:creationId xmlns:a16="http://schemas.microsoft.com/office/drawing/2014/main" id="{85861AFF-3522-4704-9245-9C78B69458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2" name="Group 7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76" name="Rectangle 7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53" name="Rectangle 7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465147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202D7F-D800-4033-8EF5-3E4BDA8A3883}"/>
              </a:ext>
            </a:extLst>
          </p:cNvPr>
          <p:cNvSpPr>
            <a:spLocks noGrp="1"/>
          </p:cNvSpPr>
          <p:nvPr>
            <p:ph type="title"/>
          </p:nvPr>
        </p:nvSpPr>
        <p:spPr>
          <a:xfrm>
            <a:off x="1043632" y="873940"/>
            <a:ext cx="3951525" cy="1035781"/>
          </a:xfrm>
        </p:spPr>
        <p:txBody>
          <a:bodyPr anchor="ctr">
            <a:normAutofit/>
          </a:bodyPr>
          <a:lstStyle/>
          <a:p>
            <a:r>
              <a:rPr lang="en-US" sz="3200"/>
              <a:t>Technologies</a:t>
            </a:r>
          </a:p>
        </p:txBody>
      </p:sp>
      <p:sp>
        <p:nvSpPr>
          <p:cNvPr id="3" name="Content Placeholder 2">
            <a:extLst>
              <a:ext uri="{FF2B5EF4-FFF2-40B4-BE49-F238E27FC236}">
                <a16:creationId xmlns:a16="http://schemas.microsoft.com/office/drawing/2014/main" id="{913C0F7A-26DB-42C9-88B3-4CE7153D5AC8}"/>
              </a:ext>
            </a:extLst>
          </p:cNvPr>
          <p:cNvSpPr>
            <a:spLocks noGrp="1"/>
          </p:cNvSpPr>
          <p:nvPr>
            <p:ph idx="1"/>
          </p:nvPr>
        </p:nvSpPr>
        <p:spPr>
          <a:xfrm>
            <a:off x="1045030" y="2524721"/>
            <a:ext cx="3943993" cy="3677123"/>
          </a:xfrm>
        </p:spPr>
        <p:txBody>
          <a:bodyPr anchor="ctr">
            <a:normAutofit/>
          </a:bodyPr>
          <a:lstStyle/>
          <a:p>
            <a:r>
              <a:rPr lang="en-US" sz="1500"/>
              <a:t>Code is written in Python</a:t>
            </a:r>
          </a:p>
          <a:p>
            <a:pPr lvl="1"/>
            <a:r>
              <a:rPr lang="en-US" sz="1500"/>
              <a:t>Tensorflow used for model implementations</a:t>
            </a:r>
          </a:p>
          <a:p>
            <a:pPr lvl="1"/>
            <a:r>
              <a:rPr lang="en-US" sz="1500"/>
              <a:t>Numpy and Pandas for data preprocessing</a:t>
            </a:r>
          </a:p>
          <a:p>
            <a:pPr lvl="1"/>
            <a:r>
              <a:rPr lang="en-US" sz="1500"/>
              <a:t>Scikit Learn for metrics</a:t>
            </a:r>
          </a:p>
          <a:p>
            <a:r>
              <a:rPr lang="en-US" sz="1500"/>
              <a:t>Machine Learning models</a:t>
            </a:r>
          </a:p>
          <a:p>
            <a:pPr lvl="1"/>
            <a:r>
              <a:rPr lang="en-US" sz="1500"/>
              <a:t>Both models are implementations of deep learning networks</a:t>
            </a:r>
          </a:p>
          <a:p>
            <a:pPr lvl="1"/>
            <a:r>
              <a:rPr lang="en-US" sz="1500"/>
              <a:t>Long Short-Term Memory Networks (LSTM) and convolutional layers form the core of the networks</a:t>
            </a:r>
          </a:p>
          <a:p>
            <a:r>
              <a:rPr lang="en-US" sz="1500"/>
              <a:t>IMU Sensors provide training and testing data</a:t>
            </a:r>
          </a:p>
        </p:txBody>
      </p:sp>
      <p:sp>
        <p:nvSpPr>
          <p:cNvPr id="1054" name="Rectangle 81">
            <a:extLst>
              <a:ext uri="{FF2B5EF4-FFF2-40B4-BE49-F238E27FC236}">
                <a16:creationId xmlns:a16="http://schemas.microsoft.com/office/drawing/2014/main" id="{DF909CAE-F41A-4061-A316-864DC2A71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7222" y="650055"/>
            <a:ext cx="5526578" cy="5634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numpy">
            <a:extLst>
              <a:ext uri="{FF2B5EF4-FFF2-40B4-BE49-F238E27FC236}">
                <a16:creationId xmlns:a16="http://schemas.microsoft.com/office/drawing/2014/main" id="{701D79D4-63F5-4689-A54F-9562DC9642B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985932"/>
            <a:ext cx="1599140" cy="15991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pandas python logo">
            <a:extLst>
              <a:ext uri="{FF2B5EF4-FFF2-40B4-BE49-F238E27FC236}">
                <a16:creationId xmlns:a16="http://schemas.microsoft.com/office/drawing/2014/main" id="{85236C5D-93FC-4EC5-B9C0-34EDD90D528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973126" y="985937"/>
            <a:ext cx="1290062" cy="17223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13E274DE-3A86-455D-95EA-883E1FF16F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7828" y="985931"/>
            <a:ext cx="1599141" cy="1599141"/>
          </a:xfrm>
          <a:prstGeom prst="rect">
            <a:avLst/>
          </a:prstGeom>
        </p:spPr>
      </p:pic>
      <p:pic>
        <p:nvPicPr>
          <p:cNvPr id="7" name="Picture 6">
            <a:extLst>
              <a:ext uri="{FF2B5EF4-FFF2-40B4-BE49-F238E27FC236}">
                <a16:creationId xmlns:a16="http://schemas.microsoft.com/office/drawing/2014/main" id="{DA8C6CCF-D7C5-455B-875D-015B7E2A05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8178" y="2816738"/>
            <a:ext cx="3226615" cy="3226615"/>
          </a:xfrm>
          <a:prstGeom prst="rect">
            <a:avLst/>
          </a:prstGeom>
        </p:spPr>
      </p:pic>
      <p:cxnSp>
        <p:nvCxnSpPr>
          <p:cNvPr id="1055" name="Straight Connector 8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930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9"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055E0C-5801-46C6-B7CE-67069F722492}"/>
              </a:ext>
            </a:extLst>
          </p:cNvPr>
          <p:cNvSpPr>
            <a:spLocks noGrp="1"/>
          </p:cNvSpPr>
          <p:nvPr>
            <p:ph type="title"/>
          </p:nvPr>
        </p:nvSpPr>
        <p:spPr>
          <a:xfrm>
            <a:off x="1043631" y="809898"/>
            <a:ext cx="9942716" cy="1554480"/>
          </a:xfrm>
        </p:spPr>
        <p:txBody>
          <a:bodyPr anchor="ctr">
            <a:normAutofit/>
          </a:bodyPr>
          <a:lstStyle/>
          <a:p>
            <a:r>
              <a:rPr lang="en-US" sz="4800"/>
              <a:t>Milestones</a:t>
            </a:r>
          </a:p>
        </p:txBody>
      </p:sp>
      <p:sp>
        <p:nvSpPr>
          <p:cNvPr id="3" name="Content Placeholder 2">
            <a:extLst>
              <a:ext uri="{FF2B5EF4-FFF2-40B4-BE49-F238E27FC236}">
                <a16:creationId xmlns:a16="http://schemas.microsoft.com/office/drawing/2014/main" id="{F4E57FA3-77D7-4693-801D-B5C092DB223C}"/>
              </a:ext>
            </a:extLst>
          </p:cNvPr>
          <p:cNvSpPr>
            <a:spLocks noGrp="1"/>
          </p:cNvSpPr>
          <p:nvPr>
            <p:ph idx="1"/>
          </p:nvPr>
        </p:nvSpPr>
        <p:spPr>
          <a:xfrm>
            <a:off x="1045028" y="3017522"/>
            <a:ext cx="9941319" cy="3124658"/>
          </a:xfrm>
        </p:spPr>
        <p:txBody>
          <a:bodyPr anchor="ctr">
            <a:normAutofit/>
          </a:bodyPr>
          <a:lstStyle/>
          <a:p>
            <a:r>
              <a:rPr lang="en-US" sz="1700"/>
              <a:t>Preprocessing – Oct 26</a:t>
            </a:r>
            <a:r>
              <a:rPr lang="en-US" sz="1700" baseline="30000"/>
              <a:t>th</a:t>
            </a:r>
            <a:r>
              <a:rPr lang="en-US" sz="1700"/>
              <a:t>, 2020</a:t>
            </a:r>
          </a:p>
          <a:p>
            <a:pPr lvl="1"/>
            <a:r>
              <a:rPr lang="en-US" sz="1700"/>
              <a:t>Python code for preparing data for model consumption</a:t>
            </a:r>
          </a:p>
          <a:p>
            <a:r>
              <a:rPr lang="en-US" sz="1700"/>
              <a:t>Lift Detection – Dec 1</a:t>
            </a:r>
            <a:r>
              <a:rPr lang="en-US" sz="1700" baseline="30000"/>
              <a:t>st</a:t>
            </a:r>
            <a:r>
              <a:rPr lang="en-US" sz="1700"/>
              <a:t>, 2020</a:t>
            </a:r>
          </a:p>
          <a:p>
            <a:pPr lvl="1"/>
            <a:r>
              <a:rPr lang="en-US" sz="1700"/>
              <a:t>Python implementation of a machine learning model capable of detecting if a lift is occurring in a segment of IMU data</a:t>
            </a:r>
          </a:p>
          <a:p>
            <a:r>
              <a:rPr lang="en-US" sz="1700"/>
              <a:t>Lift Classification – Jan 5</a:t>
            </a:r>
            <a:r>
              <a:rPr lang="en-US" sz="1700" baseline="30000"/>
              <a:t>th</a:t>
            </a:r>
            <a:r>
              <a:rPr lang="en-US" sz="1700"/>
              <a:t>, 2021</a:t>
            </a:r>
          </a:p>
          <a:p>
            <a:pPr lvl="1"/>
            <a:r>
              <a:rPr lang="en-US" sz="1700"/>
              <a:t>Python implementation of a machine learning model capable of classifying a lift’s risk level from a segment of IMU data</a:t>
            </a:r>
          </a:p>
          <a:p>
            <a:r>
              <a:rPr lang="en-US" sz="1700"/>
              <a:t>Refinement – Feb 28</a:t>
            </a:r>
            <a:r>
              <a:rPr lang="en-US" sz="1700" baseline="30000"/>
              <a:t>th</a:t>
            </a:r>
            <a:r>
              <a:rPr lang="en-US" sz="1700"/>
              <a:t>, 2021</a:t>
            </a:r>
          </a:p>
          <a:p>
            <a:pPr lvl="1"/>
            <a:r>
              <a:rPr lang="en-US" sz="1700"/>
              <a:t>Modifications to previous milestones based on possible improvements</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927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546</Words>
  <Application>Microsoft Office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Lift Risk</vt:lpstr>
      <vt:lpstr>Goals</vt:lpstr>
      <vt:lpstr>Intellectual Merits</vt:lpstr>
      <vt:lpstr>Broader Impacts</vt:lpstr>
      <vt:lpstr>Design Specifications</vt:lpstr>
      <vt:lpstr>Design Specifications – Detection Model</vt:lpstr>
      <vt:lpstr>Design Specifications – Classification Model</vt:lpstr>
      <vt:lpstr>Technologies</vt:lpstr>
      <vt:lpstr>Milestones</vt:lpstr>
      <vt:lpstr>Results – Lift Classification</vt:lpstr>
      <vt:lpstr>Results – Lift Detection</vt:lpstr>
      <vt:lpstr>Results</vt:lpstr>
      <vt:lpstr>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Lift Risk</dc:title>
  <dc:creator>Thomas, Brennan (thoma2bm)</dc:creator>
  <cp:lastModifiedBy>Thomas, Brennan (thoma2bm)</cp:lastModifiedBy>
  <cp:revision>1</cp:revision>
  <dcterms:created xsi:type="dcterms:W3CDTF">2021-02-21T22:52:44Z</dcterms:created>
  <dcterms:modified xsi:type="dcterms:W3CDTF">2021-02-21T22:52:47Z</dcterms:modified>
</cp:coreProperties>
</file>