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8" r:id="rId7"/>
    <p:sldId id="259" r:id="rId8"/>
    <p:sldId id="270" r:id="rId9"/>
    <p:sldId id="269" r:id="rId10"/>
    <p:sldId id="267" r:id="rId11"/>
    <p:sldId id="261" r:id="rId12"/>
    <p:sldId id="262" r:id="rId13"/>
    <p:sldId id="263" r:id="rId14"/>
    <p:sldId id="264" r:id="rId15"/>
    <p:sldId id="26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E6936-3B47-457B-A5B7-48D27FAF5640}" v="20" dt="2020-10-27T16:32:41.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E8BE6936-3B47-457B-A5B7-48D27FAF5640}"/>
    <pc:docChg chg="undo custSel mod addSld delSld modSld">
      <pc:chgData name="Thomas, Brennan (thoma2bm)" userId="4016b840-87c8-4370-816f-f0fab84a7084" providerId="ADAL" clId="{E8BE6936-3B47-457B-A5B7-48D27FAF5640}" dt="2020-10-27T16:32:41.604" v="374"/>
      <pc:docMkLst>
        <pc:docMk/>
      </pc:docMkLst>
      <pc:sldChg chg="addSp modSp mod modTransition setBg">
        <pc:chgData name="Thomas, Brennan (thoma2bm)" userId="4016b840-87c8-4370-816f-f0fab84a7084" providerId="ADAL" clId="{E8BE6936-3B47-457B-A5B7-48D27FAF5640}" dt="2020-10-27T16:32:41.604" v="374"/>
        <pc:sldMkLst>
          <pc:docMk/>
          <pc:sldMk cId="1581386474" sldId="256"/>
        </pc:sldMkLst>
        <pc:spChg chg="mod">
          <ac:chgData name="Thomas, Brennan (thoma2bm)" userId="4016b840-87c8-4370-816f-f0fab84a7084" providerId="ADAL" clId="{E8BE6936-3B47-457B-A5B7-48D27FAF5640}" dt="2020-10-26T21:07:09.059" v="314" actId="26606"/>
          <ac:spMkLst>
            <pc:docMk/>
            <pc:sldMk cId="1581386474" sldId="256"/>
            <ac:spMk id="2" creationId="{32BFA7AF-22C6-4F56-973C-DC63DA2AAC63}"/>
          </ac:spMkLst>
        </pc:spChg>
        <pc:spChg chg="mod">
          <ac:chgData name="Thomas, Brennan (thoma2bm)" userId="4016b840-87c8-4370-816f-f0fab84a7084" providerId="ADAL" clId="{E8BE6936-3B47-457B-A5B7-48D27FAF5640}" dt="2020-10-26T21:07:09.059" v="314" actId="26606"/>
          <ac:spMkLst>
            <pc:docMk/>
            <pc:sldMk cId="1581386474" sldId="256"/>
            <ac:spMk id="3" creationId="{46FD9DFB-20E6-4F71-9778-31C555BE799E}"/>
          </ac:spMkLst>
        </pc:spChg>
        <pc:spChg chg="add">
          <ac:chgData name="Thomas, Brennan (thoma2bm)" userId="4016b840-87c8-4370-816f-f0fab84a7084" providerId="ADAL" clId="{E8BE6936-3B47-457B-A5B7-48D27FAF5640}" dt="2020-10-26T21:07:09.059" v="314" actId="26606"/>
          <ac:spMkLst>
            <pc:docMk/>
            <pc:sldMk cId="1581386474" sldId="256"/>
            <ac:spMk id="8" creationId="{1EADCAF8-8823-4E89-8612-21029831A4B2}"/>
          </ac:spMkLst>
        </pc:spChg>
        <pc:spChg chg="add">
          <ac:chgData name="Thomas, Brennan (thoma2bm)" userId="4016b840-87c8-4370-816f-f0fab84a7084" providerId="ADAL" clId="{E8BE6936-3B47-457B-A5B7-48D27FAF5640}" dt="2020-10-26T21:07:09.059" v="314" actId="26606"/>
          <ac:spMkLst>
            <pc:docMk/>
            <pc:sldMk cId="1581386474" sldId="256"/>
            <ac:spMk id="10" creationId="{28CA07B2-0819-4B62-9425-7A52BBDD7070}"/>
          </ac:spMkLst>
        </pc:spChg>
        <pc:grpChg chg="add">
          <ac:chgData name="Thomas, Brennan (thoma2bm)" userId="4016b840-87c8-4370-816f-f0fab84a7084" providerId="ADAL" clId="{E8BE6936-3B47-457B-A5B7-48D27FAF5640}" dt="2020-10-26T21:07:09.059" v="314" actId="26606"/>
          <ac:grpSpMkLst>
            <pc:docMk/>
            <pc:sldMk cId="1581386474" sldId="256"/>
            <ac:grpSpMk id="12" creationId="{DA02BEE4-A5D4-40AF-882D-49D34B086FFF}"/>
          </ac:grpSpMkLst>
        </pc:grpChg>
      </pc:sldChg>
      <pc:sldChg chg="addSp delSp modSp mod modTransition setBg">
        <pc:chgData name="Thomas, Brennan (thoma2bm)" userId="4016b840-87c8-4370-816f-f0fab84a7084" providerId="ADAL" clId="{E8BE6936-3B47-457B-A5B7-48D27FAF5640}" dt="2020-10-27T16:32:41.604" v="374"/>
        <pc:sldMkLst>
          <pc:docMk/>
          <pc:sldMk cId="1840402487" sldId="257"/>
        </pc:sldMkLst>
        <pc:spChg chg="mod">
          <ac:chgData name="Thomas, Brennan (thoma2bm)" userId="4016b840-87c8-4370-816f-f0fab84a7084" providerId="ADAL" clId="{E8BE6936-3B47-457B-A5B7-48D27FAF5640}" dt="2020-10-26T21:14:09.533" v="358" actId="20577"/>
          <ac:spMkLst>
            <pc:docMk/>
            <pc:sldMk cId="1840402487" sldId="257"/>
            <ac:spMk id="2" creationId="{D7200CCD-3CE2-4279-9B90-5A58916DE3BC}"/>
          </ac:spMkLst>
        </pc:spChg>
        <pc:spChg chg="mod">
          <ac:chgData name="Thomas, Brennan (thoma2bm)" userId="4016b840-87c8-4370-816f-f0fab84a7084" providerId="ADAL" clId="{E8BE6936-3B47-457B-A5B7-48D27FAF5640}" dt="2020-10-26T21:07:42.070" v="315" actId="26606"/>
          <ac:spMkLst>
            <pc:docMk/>
            <pc:sldMk cId="1840402487" sldId="257"/>
            <ac:spMk id="3" creationId="{2470FC30-95F0-4A87-972C-EE49F7D36FAB}"/>
          </ac:spMkLst>
        </pc:spChg>
        <pc:spChg chg="add">
          <ac:chgData name="Thomas, Brennan (thoma2bm)" userId="4016b840-87c8-4370-816f-f0fab84a7084" providerId="ADAL" clId="{E8BE6936-3B47-457B-A5B7-48D27FAF5640}" dt="2020-10-26T21:07:42.070" v="315" actId="26606"/>
          <ac:spMkLst>
            <pc:docMk/>
            <pc:sldMk cId="1840402487" sldId="257"/>
            <ac:spMk id="10" creationId="{B6FACB3C-9069-4791-BC5C-0DB7CD19B853}"/>
          </ac:spMkLst>
        </pc:spChg>
        <pc:spChg chg="add">
          <ac:chgData name="Thomas, Brennan (thoma2bm)" userId="4016b840-87c8-4370-816f-f0fab84a7084" providerId="ADAL" clId="{E8BE6936-3B47-457B-A5B7-48D27FAF5640}" dt="2020-10-26T21:07:42.070" v="315" actId="26606"/>
          <ac:spMkLst>
            <pc:docMk/>
            <pc:sldMk cId="1840402487" sldId="257"/>
            <ac:spMk id="12" creationId="{71F2038E-D777-4B76-81DD-DD13EE91B9DD}"/>
          </ac:spMkLst>
        </pc:spChg>
        <pc:grpChg chg="add">
          <ac:chgData name="Thomas, Brennan (thoma2bm)" userId="4016b840-87c8-4370-816f-f0fab84a7084" providerId="ADAL" clId="{E8BE6936-3B47-457B-A5B7-48D27FAF5640}" dt="2020-10-26T21:07:42.070" v="315" actId="26606"/>
          <ac:grpSpMkLst>
            <pc:docMk/>
            <pc:sldMk cId="1840402487" sldId="257"/>
            <ac:grpSpMk id="14" creationId="{DD354807-230F-4402-B1B9-F733A8F1F190}"/>
          </ac:grpSpMkLst>
        </pc:grpChg>
        <pc:picChg chg="add mod">
          <ac:chgData name="Thomas, Brennan (thoma2bm)" userId="4016b840-87c8-4370-816f-f0fab84a7084" providerId="ADAL" clId="{E8BE6936-3B47-457B-A5B7-48D27FAF5640}" dt="2020-10-26T21:13:55.678" v="354" actId="1076"/>
          <ac:picMkLst>
            <pc:docMk/>
            <pc:sldMk cId="1840402487" sldId="257"/>
            <ac:picMk id="5" creationId="{241FADFB-7497-413F-A696-2DCC1B0C8102}"/>
          </ac:picMkLst>
        </pc:picChg>
        <pc:picChg chg="add del">
          <ac:chgData name="Thomas, Brennan (thoma2bm)" userId="4016b840-87c8-4370-816f-f0fab84a7084" providerId="ADAL" clId="{E8BE6936-3B47-457B-A5B7-48D27FAF5640}" dt="2020-10-26T21:10:49.558" v="328" actId="478"/>
          <ac:picMkLst>
            <pc:docMk/>
            <pc:sldMk cId="1840402487" sldId="257"/>
            <ac:picMk id="7" creationId="{B68BDD09-6A49-4E01-94AE-761655BB3C5B}"/>
          </ac:picMkLst>
        </pc:picChg>
      </pc:sldChg>
      <pc:sldChg chg="addSp modSp mod modTransition setBg">
        <pc:chgData name="Thomas, Brennan (thoma2bm)" userId="4016b840-87c8-4370-816f-f0fab84a7084" providerId="ADAL" clId="{E8BE6936-3B47-457B-A5B7-48D27FAF5640}" dt="2020-10-27T16:32:41.604" v="374"/>
        <pc:sldMkLst>
          <pc:docMk/>
          <pc:sldMk cId="1347565317" sldId="258"/>
        </pc:sldMkLst>
        <pc:spChg chg="mod">
          <ac:chgData name="Thomas, Brennan (thoma2bm)" userId="4016b840-87c8-4370-816f-f0fab84a7084" providerId="ADAL" clId="{E8BE6936-3B47-457B-A5B7-48D27FAF5640}" dt="2020-10-26T21:07:53.029" v="316" actId="26606"/>
          <ac:spMkLst>
            <pc:docMk/>
            <pc:sldMk cId="1347565317" sldId="258"/>
            <ac:spMk id="2" creationId="{C86A572B-359A-415A-BBA8-2D5B63711B1D}"/>
          </ac:spMkLst>
        </pc:spChg>
        <pc:spChg chg="mod">
          <ac:chgData name="Thomas, Brennan (thoma2bm)" userId="4016b840-87c8-4370-816f-f0fab84a7084" providerId="ADAL" clId="{E8BE6936-3B47-457B-A5B7-48D27FAF5640}" dt="2020-10-26T21:07:53.029" v="316" actId="26606"/>
          <ac:spMkLst>
            <pc:docMk/>
            <pc:sldMk cId="1347565317" sldId="258"/>
            <ac:spMk id="3" creationId="{DEAC8E25-CF50-4C52-A1CC-BA3CCDEF4683}"/>
          </ac:spMkLst>
        </pc:spChg>
        <pc:spChg chg="add">
          <ac:chgData name="Thomas, Brennan (thoma2bm)" userId="4016b840-87c8-4370-816f-f0fab84a7084" providerId="ADAL" clId="{E8BE6936-3B47-457B-A5B7-48D27FAF5640}" dt="2020-10-26T21:07:53.029" v="316" actId="26606"/>
          <ac:spMkLst>
            <pc:docMk/>
            <pc:sldMk cId="1347565317" sldId="258"/>
            <ac:spMk id="8" creationId="{4BC99CB9-DDAD-44A2-8A1C-E3AF4E72DF5C}"/>
          </ac:spMkLst>
        </pc:spChg>
        <pc:grpChg chg="add">
          <ac:chgData name="Thomas, Brennan (thoma2bm)" userId="4016b840-87c8-4370-816f-f0fab84a7084" providerId="ADAL" clId="{E8BE6936-3B47-457B-A5B7-48D27FAF5640}" dt="2020-10-26T21:07:53.029" v="316" actId="26606"/>
          <ac:grpSpMkLst>
            <pc:docMk/>
            <pc:sldMk cId="1347565317" sldId="258"/>
            <ac:grpSpMk id="10" creationId="{05545017-2445-4AB3-95A6-48F17C802612}"/>
          </ac:grpSpMkLst>
        </pc:grpChg>
        <pc:grpChg chg="add">
          <ac:chgData name="Thomas, Brennan (thoma2bm)" userId="4016b840-87c8-4370-816f-f0fab84a7084" providerId="ADAL" clId="{E8BE6936-3B47-457B-A5B7-48D27FAF5640}" dt="2020-10-26T21:07:53.029" v="316" actId="26606"/>
          <ac:grpSpMkLst>
            <pc:docMk/>
            <pc:sldMk cId="1347565317" sldId="258"/>
            <ac:grpSpMk id="16" creationId="{06B7259D-F2AD-42FE-B984-6D1D74321C5D}"/>
          </ac:grpSpMkLst>
        </pc:grpChg>
      </pc:sldChg>
      <pc:sldChg chg="addSp modSp mod modTransition setBg">
        <pc:chgData name="Thomas, Brennan (thoma2bm)" userId="4016b840-87c8-4370-816f-f0fab84a7084" providerId="ADAL" clId="{E8BE6936-3B47-457B-A5B7-48D27FAF5640}" dt="2020-10-27T16:32:41.604" v="374"/>
        <pc:sldMkLst>
          <pc:docMk/>
          <pc:sldMk cId="2805126190" sldId="259"/>
        </pc:sldMkLst>
        <pc:spChg chg="mod">
          <ac:chgData name="Thomas, Brennan (thoma2bm)" userId="4016b840-87c8-4370-816f-f0fab84a7084" providerId="ADAL" clId="{E8BE6936-3B47-457B-A5B7-48D27FAF5640}" dt="2020-10-26T21:08:11.073" v="317" actId="26606"/>
          <ac:spMkLst>
            <pc:docMk/>
            <pc:sldMk cId="2805126190" sldId="259"/>
            <ac:spMk id="2" creationId="{E3E9F42D-0AB7-4AF7-A82D-BC1E2C75E496}"/>
          </ac:spMkLst>
        </pc:spChg>
        <pc:spChg chg="mod">
          <ac:chgData name="Thomas, Brennan (thoma2bm)" userId="4016b840-87c8-4370-816f-f0fab84a7084" providerId="ADAL" clId="{E8BE6936-3B47-457B-A5B7-48D27FAF5640}" dt="2020-10-26T21:08:11.073" v="317" actId="26606"/>
          <ac:spMkLst>
            <pc:docMk/>
            <pc:sldMk cId="2805126190" sldId="259"/>
            <ac:spMk id="3" creationId="{FB8CFB65-EAA3-41B9-A3E2-7FB31B9D6040}"/>
          </ac:spMkLst>
        </pc:spChg>
        <pc:spChg chg="add">
          <ac:chgData name="Thomas, Brennan (thoma2bm)" userId="4016b840-87c8-4370-816f-f0fab84a7084" providerId="ADAL" clId="{E8BE6936-3B47-457B-A5B7-48D27FAF5640}" dt="2020-10-26T21:08:11.073" v="317" actId="26606"/>
          <ac:spMkLst>
            <pc:docMk/>
            <pc:sldMk cId="2805126190" sldId="259"/>
            <ac:spMk id="10" creationId="{B6FACB3C-9069-4791-BC5C-0DB7CD19B853}"/>
          </ac:spMkLst>
        </pc:spChg>
        <pc:spChg chg="add">
          <ac:chgData name="Thomas, Brennan (thoma2bm)" userId="4016b840-87c8-4370-816f-f0fab84a7084" providerId="ADAL" clId="{E8BE6936-3B47-457B-A5B7-48D27FAF5640}" dt="2020-10-26T21:08:11.073" v="317" actId="26606"/>
          <ac:spMkLst>
            <pc:docMk/>
            <pc:sldMk cId="2805126190" sldId="259"/>
            <ac:spMk id="12" creationId="{71F2038E-D777-4B76-81DD-DD13EE91B9DD}"/>
          </ac:spMkLst>
        </pc:spChg>
        <pc:grpChg chg="add">
          <ac:chgData name="Thomas, Brennan (thoma2bm)" userId="4016b840-87c8-4370-816f-f0fab84a7084" providerId="ADAL" clId="{E8BE6936-3B47-457B-A5B7-48D27FAF5640}" dt="2020-10-26T21:08:11.073" v="317" actId="26606"/>
          <ac:grpSpMkLst>
            <pc:docMk/>
            <pc:sldMk cId="2805126190" sldId="259"/>
            <ac:grpSpMk id="14" creationId="{DD354807-230F-4402-B1B9-F733A8F1F190}"/>
          </ac:grpSpMkLst>
        </pc:grpChg>
        <pc:picChg chg="add">
          <ac:chgData name="Thomas, Brennan (thoma2bm)" userId="4016b840-87c8-4370-816f-f0fab84a7084" providerId="ADAL" clId="{E8BE6936-3B47-457B-A5B7-48D27FAF5640}" dt="2020-10-26T21:08:11.073" v="317" actId="26606"/>
          <ac:picMkLst>
            <pc:docMk/>
            <pc:sldMk cId="2805126190" sldId="259"/>
            <ac:picMk id="7" creationId="{C2E6C920-71F4-4B24-928F-18960A0AA9C7}"/>
          </ac:picMkLst>
        </pc:picChg>
      </pc:sldChg>
      <pc:sldChg chg="addSp delSp modSp del mod setBg">
        <pc:chgData name="Thomas, Brennan (thoma2bm)" userId="4016b840-87c8-4370-816f-f0fab84a7084" providerId="ADAL" clId="{E8BE6936-3B47-457B-A5B7-48D27FAF5640}" dt="2020-10-26T21:15:46.780" v="359" actId="2696"/>
        <pc:sldMkLst>
          <pc:docMk/>
          <pc:sldMk cId="3341041111" sldId="260"/>
        </pc:sldMkLst>
        <pc:spChg chg="mod">
          <ac:chgData name="Thomas, Brennan (thoma2bm)" userId="4016b840-87c8-4370-816f-f0fab84a7084" providerId="ADAL" clId="{E8BE6936-3B47-457B-A5B7-48D27FAF5640}" dt="2020-10-26T21:08:30.623" v="319" actId="26606"/>
          <ac:spMkLst>
            <pc:docMk/>
            <pc:sldMk cId="3341041111" sldId="260"/>
            <ac:spMk id="2" creationId="{E74FA18D-2A05-4DFF-BED2-AADB0BD73F6D}"/>
          </ac:spMkLst>
        </pc:spChg>
        <pc:spChg chg="del">
          <ac:chgData name="Thomas, Brennan (thoma2bm)" userId="4016b840-87c8-4370-816f-f0fab84a7084" providerId="ADAL" clId="{E8BE6936-3B47-457B-A5B7-48D27FAF5640}" dt="2020-10-26T20:54:05.942" v="174"/>
          <ac:spMkLst>
            <pc:docMk/>
            <pc:sldMk cId="3341041111" sldId="260"/>
            <ac:spMk id="3" creationId="{C0361DD7-49A8-4B8C-A7EE-E661C20A294F}"/>
          </ac:spMkLst>
        </pc:spChg>
        <pc:spChg chg="add del">
          <ac:chgData name="Thomas, Brennan (thoma2bm)" userId="4016b840-87c8-4370-816f-f0fab84a7084" providerId="ADAL" clId="{E8BE6936-3B47-457B-A5B7-48D27FAF5640}" dt="2020-10-26T21:08:30.623" v="319" actId="26606"/>
          <ac:spMkLst>
            <pc:docMk/>
            <pc:sldMk cId="3341041111" sldId="260"/>
            <ac:spMk id="10" creationId="{53F29798-D584-4792-9B62-3F5F5C36D619}"/>
          </ac:spMkLst>
        </pc:spChg>
        <pc:picChg chg="add mod">
          <ac:chgData name="Thomas, Brennan (thoma2bm)" userId="4016b840-87c8-4370-816f-f0fab84a7084" providerId="ADAL" clId="{E8BE6936-3B47-457B-A5B7-48D27FAF5640}" dt="2020-10-26T21:08:30.623" v="319" actId="26606"/>
          <ac:picMkLst>
            <pc:docMk/>
            <pc:sldMk cId="3341041111" sldId="260"/>
            <ac:picMk id="5" creationId="{9B95BC1D-EC7C-4A51-B0C4-57311EDC64D1}"/>
          </ac:picMkLst>
        </pc:picChg>
      </pc:sldChg>
      <pc:sldChg chg="addSp delSp modSp mod modTransition setBg">
        <pc:chgData name="Thomas, Brennan (thoma2bm)" userId="4016b840-87c8-4370-816f-f0fab84a7084" providerId="ADAL" clId="{E8BE6936-3B47-457B-A5B7-48D27FAF5640}" dt="2020-10-27T16:32:41.604" v="374"/>
        <pc:sldMkLst>
          <pc:docMk/>
          <pc:sldMk cId="4127630762" sldId="261"/>
        </pc:sldMkLst>
        <pc:spChg chg="mod">
          <ac:chgData name="Thomas, Brennan (thoma2bm)" userId="4016b840-87c8-4370-816f-f0fab84a7084" providerId="ADAL" clId="{E8BE6936-3B47-457B-A5B7-48D27FAF5640}" dt="2020-10-26T21:09:17.426" v="323" actId="26606"/>
          <ac:spMkLst>
            <pc:docMk/>
            <pc:sldMk cId="4127630762" sldId="261"/>
            <ac:spMk id="2" creationId="{3C94E5E3-4387-4C08-A826-47BA9F6E129B}"/>
          </ac:spMkLst>
        </pc:spChg>
        <pc:spChg chg="mod">
          <ac:chgData name="Thomas, Brennan (thoma2bm)" userId="4016b840-87c8-4370-816f-f0fab84a7084" providerId="ADAL" clId="{E8BE6936-3B47-457B-A5B7-48D27FAF5640}" dt="2020-10-26T21:09:17.426" v="323" actId="26606"/>
          <ac:spMkLst>
            <pc:docMk/>
            <pc:sldMk cId="4127630762" sldId="261"/>
            <ac:spMk id="3" creationId="{07593406-B143-470C-A2F0-AF4AD1E9B805}"/>
          </ac:spMkLst>
        </pc:spChg>
        <pc:spChg chg="add del">
          <ac:chgData name="Thomas, Brennan (thoma2bm)" userId="4016b840-87c8-4370-816f-f0fab84a7084" providerId="ADAL" clId="{E8BE6936-3B47-457B-A5B7-48D27FAF5640}" dt="2020-10-26T21:09:17.406" v="322" actId="26606"/>
          <ac:spMkLst>
            <pc:docMk/>
            <pc:sldMk cId="4127630762" sldId="261"/>
            <ac:spMk id="8" creationId="{43C823D3-D619-407C-89E0-C6F6B1E7A42A}"/>
          </ac:spMkLst>
        </pc:spChg>
        <pc:spChg chg="add del">
          <ac:chgData name="Thomas, Brennan (thoma2bm)" userId="4016b840-87c8-4370-816f-f0fab84a7084" providerId="ADAL" clId="{E8BE6936-3B47-457B-A5B7-48D27FAF5640}" dt="2020-10-26T21:09:17.406" v="322" actId="26606"/>
          <ac:spMkLst>
            <pc:docMk/>
            <pc:sldMk cId="4127630762" sldId="261"/>
            <ac:spMk id="10" creationId="{047F8E3E-2FFA-4A0F-B3C7-E57ADDCFB415}"/>
          </ac:spMkLst>
        </pc:spChg>
        <pc:spChg chg="add">
          <ac:chgData name="Thomas, Brennan (thoma2bm)" userId="4016b840-87c8-4370-816f-f0fab84a7084" providerId="ADAL" clId="{E8BE6936-3B47-457B-A5B7-48D27FAF5640}" dt="2020-10-26T21:09:17.426" v="323" actId="26606"/>
          <ac:spMkLst>
            <pc:docMk/>
            <pc:sldMk cId="4127630762" sldId="261"/>
            <ac:spMk id="24" creationId="{87BF42CA-AD55-48B4-8949-C4DCA60A6AEE}"/>
          </ac:spMkLst>
        </pc:spChg>
        <pc:spChg chg="add">
          <ac:chgData name="Thomas, Brennan (thoma2bm)" userId="4016b840-87c8-4370-816f-f0fab84a7084" providerId="ADAL" clId="{E8BE6936-3B47-457B-A5B7-48D27FAF5640}" dt="2020-10-26T21:09:17.426" v="323" actId="26606"/>
          <ac:spMkLst>
            <pc:docMk/>
            <pc:sldMk cId="4127630762" sldId="261"/>
            <ac:spMk id="25" creationId="{66AE1D3D-3106-4CB2-AA7C-0C1642AC0F2E}"/>
          </ac:spMkLst>
        </pc:spChg>
        <pc:grpChg chg="add del">
          <ac:chgData name="Thomas, Brennan (thoma2bm)" userId="4016b840-87c8-4370-816f-f0fab84a7084" providerId="ADAL" clId="{E8BE6936-3B47-457B-A5B7-48D27FAF5640}" dt="2020-10-26T21:09:17.406" v="322" actId="26606"/>
          <ac:grpSpMkLst>
            <pc:docMk/>
            <pc:sldMk cId="4127630762" sldId="261"/>
            <ac:grpSpMk id="12" creationId="{33D939F1-7ABE-4D0E-946A-43F37F556AFD}"/>
          </ac:grpSpMkLst>
        </pc:grpChg>
        <pc:grpChg chg="add del">
          <ac:chgData name="Thomas, Brennan (thoma2bm)" userId="4016b840-87c8-4370-816f-f0fab84a7084" providerId="ADAL" clId="{E8BE6936-3B47-457B-A5B7-48D27FAF5640}" dt="2020-10-26T21:09:17.406" v="322" actId="26606"/>
          <ac:grpSpMkLst>
            <pc:docMk/>
            <pc:sldMk cId="4127630762" sldId="261"/>
            <ac:grpSpMk id="18" creationId="{9DB3963A-4187-4A72-9DA4-CA6BADE22931}"/>
          </ac:grpSpMkLst>
        </pc:grpChg>
        <pc:grpChg chg="add">
          <ac:chgData name="Thomas, Brennan (thoma2bm)" userId="4016b840-87c8-4370-816f-f0fab84a7084" providerId="ADAL" clId="{E8BE6936-3B47-457B-A5B7-48D27FAF5640}" dt="2020-10-26T21:09:17.426" v="323" actId="26606"/>
          <ac:grpSpMkLst>
            <pc:docMk/>
            <pc:sldMk cId="4127630762" sldId="261"/>
            <ac:grpSpMk id="26" creationId="{0A31B6AF-B711-4CDB-8C2B-16E963DDC4C5}"/>
          </ac:grpSpMkLst>
        </pc:grpChg>
      </pc:sldChg>
      <pc:sldChg chg="addSp modSp mod modTransition setBg">
        <pc:chgData name="Thomas, Brennan (thoma2bm)" userId="4016b840-87c8-4370-816f-f0fab84a7084" providerId="ADAL" clId="{E8BE6936-3B47-457B-A5B7-48D27FAF5640}" dt="2020-10-27T16:32:41.604" v="374"/>
        <pc:sldMkLst>
          <pc:docMk/>
          <pc:sldMk cId="3825662621" sldId="262"/>
        </pc:sldMkLst>
        <pc:spChg chg="mod">
          <ac:chgData name="Thomas, Brennan (thoma2bm)" userId="4016b840-87c8-4370-816f-f0fab84a7084" providerId="ADAL" clId="{E8BE6936-3B47-457B-A5B7-48D27FAF5640}" dt="2020-10-26T21:16:26.803" v="362" actId="1076"/>
          <ac:spMkLst>
            <pc:docMk/>
            <pc:sldMk cId="3825662621" sldId="262"/>
            <ac:spMk id="2" creationId="{F33B8924-84F4-4500-8B39-58DF2F301D5B}"/>
          </ac:spMkLst>
        </pc:spChg>
        <pc:spChg chg="mod">
          <ac:chgData name="Thomas, Brennan (thoma2bm)" userId="4016b840-87c8-4370-816f-f0fab84a7084" providerId="ADAL" clId="{E8BE6936-3B47-457B-A5B7-48D27FAF5640}" dt="2020-10-26T21:16:26.803" v="362" actId="1076"/>
          <ac:spMkLst>
            <pc:docMk/>
            <pc:sldMk cId="3825662621" sldId="262"/>
            <ac:spMk id="3" creationId="{F08C1995-6628-4095-A9D0-F5176C4CDC8D}"/>
          </ac:spMkLst>
        </pc:spChg>
        <pc:spChg chg="add">
          <ac:chgData name="Thomas, Brennan (thoma2bm)" userId="4016b840-87c8-4370-816f-f0fab84a7084" providerId="ADAL" clId="{E8BE6936-3B47-457B-A5B7-48D27FAF5640}" dt="2020-10-26T21:09:28.247" v="324" actId="26606"/>
          <ac:spMkLst>
            <pc:docMk/>
            <pc:sldMk cId="3825662621" sldId="262"/>
            <ac:spMk id="8" creationId="{FA3C7DEA-BCC2-4295-8850-147993296189}"/>
          </ac:spMkLst>
        </pc:spChg>
        <pc:spChg chg="add">
          <ac:chgData name="Thomas, Brennan (thoma2bm)" userId="4016b840-87c8-4370-816f-f0fab84a7084" providerId="ADAL" clId="{E8BE6936-3B47-457B-A5B7-48D27FAF5640}" dt="2020-10-26T21:09:28.247" v="324" actId="26606"/>
          <ac:spMkLst>
            <pc:docMk/>
            <pc:sldMk cId="3825662621" sldId="262"/>
            <ac:spMk id="10" creationId="{C289949D-B9F6-468A-86FE-2694DC5AE773}"/>
          </ac:spMkLst>
        </pc:spChg>
        <pc:grpChg chg="add">
          <ac:chgData name="Thomas, Brennan (thoma2bm)" userId="4016b840-87c8-4370-816f-f0fab84a7084" providerId="ADAL" clId="{E8BE6936-3B47-457B-A5B7-48D27FAF5640}" dt="2020-10-26T21:09:28.247" v="324" actId="26606"/>
          <ac:grpSpMkLst>
            <pc:docMk/>
            <pc:sldMk cId="3825662621" sldId="262"/>
            <ac:grpSpMk id="12" creationId="{E4DF0958-0C87-4C28-9554-2FADC788C2B1}"/>
          </ac:grpSpMkLst>
        </pc:grpChg>
      </pc:sldChg>
      <pc:sldChg chg="addSp modSp mod modTransition setBg">
        <pc:chgData name="Thomas, Brennan (thoma2bm)" userId="4016b840-87c8-4370-816f-f0fab84a7084" providerId="ADAL" clId="{E8BE6936-3B47-457B-A5B7-48D27FAF5640}" dt="2020-10-27T16:32:41.604" v="374"/>
        <pc:sldMkLst>
          <pc:docMk/>
          <pc:sldMk cId="2025241502" sldId="263"/>
        </pc:sldMkLst>
        <pc:spChg chg="mod">
          <ac:chgData name="Thomas, Brennan (thoma2bm)" userId="4016b840-87c8-4370-816f-f0fab84a7084" providerId="ADAL" clId="{E8BE6936-3B47-457B-A5B7-48D27FAF5640}" dt="2020-10-26T21:09:47.542" v="325" actId="26606"/>
          <ac:spMkLst>
            <pc:docMk/>
            <pc:sldMk cId="2025241502" sldId="263"/>
            <ac:spMk id="2" creationId="{64CCD0A5-E973-41FD-AF6F-886AE47D92B1}"/>
          </ac:spMkLst>
        </pc:spChg>
        <pc:spChg chg="mod">
          <ac:chgData name="Thomas, Brennan (thoma2bm)" userId="4016b840-87c8-4370-816f-f0fab84a7084" providerId="ADAL" clId="{E8BE6936-3B47-457B-A5B7-48D27FAF5640}" dt="2020-10-26T21:09:47.542" v="325" actId="26606"/>
          <ac:spMkLst>
            <pc:docMk/>
            <pc:sldMk cId="2025241502" sldId="263"/>
            <ac:spMk id="3" creationId="{A9DD4955-55B1-45E6-AEBC-1D230BC031F5}"/>
          </ac:spMkLst>
        </pc:spChg>
        <pc:spChg chg="add">
          <ac:chgData name="Thomas, Brennan (thoma2bm)" userId="4016b840-87c8-4370-816f-f0fab84a7084" providerId="ADAL" clId="{E8BE6936-3B47-457B-A5B7-48D27FAF5640}" dt="2020-10-26T21:09:47.542" v="325" actId="26606"/>
          <ac:spMkLst>
            <pc:docMk/>
            <pc:sldMk cId="2025241502" sldId="263"/>
            <ac:spMk id="8" creationId="{889C5E17-24D0-4696-A3C5-A2261FB455FA}"/>
          </ac:spMkLst>
        </pc:spChg>
        <pc:spChg chg="add">
          <ac:chgData name="Thomas, Brennan (thoma2bm)" userId="4016b840-87c8-4370-816f-f0fab84a7084" providerId="ADAL" clId="{E8BE6936-3B47-457B-A5B7-48D27FAF5640}" dt="2020-10-26T21:09:47.542" v="325" actId="26606"/>
          <ac:spMkLst>
            <pc:docMk/>
            <pc:sldMk cId="2025241502" sldId="263"/>
            <ac:spMk id="10" creationId="{6929B58F-2358-44CC-ACE5-EF1BD3C6C824}"/>
          </ac:spMkLst>
        </pc:spChg>
        <pc:grpChg chg="add">
          <ac:chgData name="Thomas, Brennan (thoma2bm)" userId="4016b840-87c8-4370-816f-f0fab84a7084" providerId="ADAL" clId="{E8BE6936-3B47-457B-A5B7-48D27FAF5640}" dt="2020-10-26T21:09:47.542" v="325" actId="26606"/>
          <ac:grpSpMkLst>
            <pc:docMk/>
            <pc:sldMk cId="2025241502" sldId="263"/>
            <ac:grpSpMk id="12" creationId="{09DA5303-A1AF-4830-806C-51FCD96188B7}"/>
          </ac:grpSpMkLst>
        </pc:grpChg>
      </pc:sldChg>
      <pc:sldChg chg="addSp delSp modSp mod modTransition setBg">
        <pc:chgData name="Thomas, Brennan (thoma2bm)" userId="4016b840-87c8-4370-816f-f0fab84a7084" providerId="ADAL" clId="{E8BE6936-3B47-457B-A5B7-48D27FAF5640}" dt="2020-10-27T16:32:41.604" v="374"/>
        <pc:sldMkLst>
          <pc:docMk/>
          <pc:sldMk cId="619412157" sldId="264"/>
        </pc:sldMkLst>
        <pc:spChg chg="mod">
          <ac:chgData name="Thomas, Brennan (thoma2bm)" userId="4016b840-87c8-4370-816f-f0fab84a7084" providerId="ADAL" clId="{E8BE6936-3B47-457B-A5B7-48D27FAF5640}" dt="2020-10-26T21:11:24.191" v="330" actId="1076"/>
          <ac:spMkLst>
            <pc:docMk/>
            <pc:sldMk cId="619412157" sldId="264"/>
            <ac:spMk id="2" creationId="{44F98E64-CAF0-4CA4-8E68-D6D04B018919}"/>
          </ac:spMkLst>
        </pc:spChg>
        <pc:spChg chg="mod">
          <ac:chgData name="Thomas, Brennan (thoma2bm)" userId="4016b840-87c8-4370-816f-f0fab84a7084" providerId="ADAL" clId="{E8BE6936-3B47-457B-A5B7-48D27FAF5640}" dt="2020-10-26T21:11:24.191" v="330" actId="1076"/>
          <ac:spMkLst>
            <pc:docMk/>
            <pc:sldMk cId="619412157" sldId="264"/>
            <ac:spMk id="3" creationId="{1A9C3572-C8B1-4021-9DE3-5419BA182815}"/>
          </ac:spMkLst>
        </pc:spChg>
        <pc:spChg chg="add">
          <ac:chgData name="Thomas, Brennan (thoma2bm)" userId="4016b840-87c8-4370-816f-f0fab84a7084" providerId="ADAL" clId="{E8BE6936-3B47-457B-A5B7-48D27FAF5640}" dt="2020-10-26T21:10:29.896" v="326" actId="26606"/>
          <ac:spMkLst>
            <pc:docMk/>
            <pc:sldMk cId="619412157" sldId="264"/>
            <ac:spMk id="10" creationId="{23D09407-53BC-485E-B4CE-BC5E4FC4B25B}"/>
          </ac:spMkLst>
        </pc:spChg>
        <pc:spChg chg="add">
          <ac:chgData name="Thomas, Brennan (thoma2bm)" userId="4016b840-87c8-4370-816f-f0fab84a7084" providerId="ADAL" clId="{E8BE6936-3B47-457B-A5B7-48D27FAF5640}" dt="2020-10-26T21:10:29.896" v="326" actId="26606"/>
          <ac:spMkLst>
            <pc:docMk/>
            <pc:sldMk cId="619412157" sldId="264"/>
            <ac:spMk id="12" creationId="{921DB988-49FC-4608-B0A2-E2F3A4019041}"/>
          </ac:spMkLst>
        </pc:spChg>
        <pc:grpChg chg="add">
          <ac:chgData name="Thomas, Brennan (thoma2bm)" userId="4016b840-87c8-4370-816f-f0fab84a7084" providerId="ADAL" clId="{E8BE6936-3B47-457B-A5B7-48D27FAF5640}" dt="2020-10-26T21:10:29.896" v="326" actId="26606"/>
          <ac:grpSpMkLst>
            <pc:docMk/>
            <pc:sldMk cId="619412157" sldId="264"/>
            <ac:grpSpMk id="14" creationId="{E9B930FD-8671-4C4C-ADCF-73AC1D0CD417}"/>
          </ac:grpSpMkLst>
        </pc:grpChg>
        <pc:grpChg chg="add">
          <ac:chgData name="Thomas, Brennan (thoma2bm)" userId="4016b840-87c8-4370-816f-f0fab84a7084" providerId="ADAL" clId="{E8BE6936-3B47-457B-A5B7-48D27FAF5640}" dt="2020-10-26T21:10:29.896" v="326" actId="26606"/>
          <ac:grpSpMkLst>
            <pc:docMk/>
            <pc:sldMk cId="619412157" sldId="264"/>
            <ac:grpSpMk id="20" creationId="{383C2651-AE0C-4AE4-8725-E2F9414FE219}"/>
          </ac:grpSpMkLst>
        </pc:grpChg>
        <pc:picChg chg="add del">
          <ac:chgData name="Thomas, Brennan (thoma2bm)" userId="4016b840-87c8-4370-816f-f0fab84a7084" providerId="ADAL" clId="{E8BE6936-3B47-457B-A5B7-48D27FAF5640}" dt="2020-10-26T21:11:09.357" v="329" actId="478"/>
          <ac:picMkLst>
            <pc:docMk/>
            <pc:sldMk cId="619412157" sldId="264"/>
            <ac:picMk id="7" creationId="{B89077CD-A01E-442B-BF07-BE5F3B3E0C05}"/>
          </ac:picMkLst>
        </pc:picChg>
      </pc:sldChg>
      <pc:sldChg chg="addSp modSp mod modTransition setBg">
        <pc:chgData name="Thomas, Brennan (thoma2bm)" userId="4016b840-87c8-4370-816f-f0fab84a7084" providerId="ADAL" clId="{E8BE6936-3B47-457B-A5B7-48D27FAF5640}" dt="2020-10-27T16:32:41.604" v="374"/>
        <pc:sldMkLst>
          <pc:docMk/>
          <pc:sldMk cId="2446328770" sldId="265"/>
        </pc:sldMkLst>
        <pc:spChg chg="mod">
          <ac:chgData name="Thomas, Brennan (thoma2bm)" userId="4016b840-87c8-4370-816f-f0fab84a7084" providerId="ADAL" clId="{E8BE6936-3B47-457B-A5B7-48D27FAF5640}" dt="2020-10-26T21:10:39.041" v="327" actId="26606"/>
          <ac:spMkLst>
            <pc:docMk/>
            <pc:sldMk cId="2446328770" sldId="265"/>
            <ac:spMk id="2" creationId="{CC7FBD9B-A623-4F72-94F2-BD183413D42F}"/>
          </ac:spMkLst>
        </pc:spChg>
        <pc:spChg chg="mod">
          <ac:chgData name="Thomas, Brennan (thoma2bm)" userId="4016b840-87c8-4370-816f-f0fab84a7084" providerId="ADAL" clId="{E8BE6936-3B47-457B-A5B7-48D27FAF5640}" dt="2020-10-26T21:11:41.460" v="334" actId="122"/>
          <ac:spMkLst>
            <pc:docMk/>
            <pc:sldMk cId="2446328770" sldId="265"/>
            <ac:spMk id="3" creationId="{0394120A-6D9B-4276-867D-AD0D4C7AA842}"/>
          </ac:spMkLst>
        </pc:spChg>
        <pc:spChg chg="add">
          <ac:chgData name="Thomas, Brennan (thoma2bm)" userId="4016b840-87c8-4370-816f-f0fab84a7084" providerId="ADAL" clId="{E8BE6936-3B47-457B-A5B7-48D27FAF5640}" dt="2020-10-26T21:10:39.041" v="327" actId="26606"/>
          <ac:spMkLst>
            <pc:docMk/>
            <pc:sldMk cId="2446328770" sldId="265"/>
            <ac:spMk id="8" creationId="{43C823D3-D619-407C-89E0-C6F6B1E7A42A}"/>
          </ac:spMkLst>
        </pc:spChg>
        <pc:spChg chg="add">
          <ac:chgData name="Thomas, Brennan (thoma2bm)" userId="4016b840-87c8-4370-816f-f0fab84a7084" providerId="ADAL" clId="{E8BE6936-3B47-457B-A5B7-48D27FAF5640}" dt="2020-10-26T21:10:39.041" v="327" actId="26606"/>
          <ac:spMkLst>
            <pc:docMk/>
            <pc:sldMk cId="2446328770" sldId="265"/>
            <ac:spMk id="10" creationId="{047F8E3E-2FFA-4A0F-B3C7-E57ADDCFB415}"/>
          </ac:spMkLst>
        </pc:spChg>
        <pc:grpChg chg="add">
          <ac:chgData name="Thomas, Brennan (thoma2bm)" userId="4016b840-87c8-4370-816f-f0fab84a7084" providerId="ADAL" clId="{E8BE6936-3B47-457B-A5B7-48D27FAF5640}" dt="2020-10-26T21:10:39.041" v="327" actId="26606"/>
          <ac:grpSpMkLst>
            <pc:docMk/>
            <pc:sldMk cId="2446328770" sldId="265"/>
            <ac:grpSpMk id="12" creationId="{33D939F1-7ABE-4D0E-946A-43F37F556AFD}"/>
          </ac:grpSpMkLst>
        </pc:grpChg>
        <pc:grpChg chg="add">
          <ac:chgData name="Thomas, Brennan (thoma2bm)" userId="4016b840-87c8-4370-816f-f0fab84a7084" providerId="ADAL" clId="{E8BE6936-3B47-457B-A5B7-48D27FAF5640}" dt="2020-10-26T21:10:39.041" v="327" actId="26606"/>
          <ac:grpSpMkLst>
            <pc:docMk/>
            <pc:sldMk cId="2446328770" sldId="265"/>
            <ac:grpSpMk id="18" creationId="{9DB3963A-4187-4A72-9DA4-CA6BADE22931}"/>
          </ac:grpSpMkLst>
        </pc:grpChg>
      </pc:sldChg>
      <pc:sldChg chg="addSp delSp modSp add del">
        <pc:chgData name="Thomas, Brennan (thoma2bm)" userId="4016b840-87c8-4370-816f-f0fab84a7084" providerId="ADAL" clId="{E8BE6936-3B47-457B-A5B7-48D27FAF5640}" dt="2020-10-26T21:15:47.554" v="360" actId="2696"/>
        <pc:sldMkLst>
          <pc:docMk/>
          <pc:sldMk cId="1978612018" sldId="266"/>
        </pc:sldMkLst>
        <pc:spChg chg="mod">
          <ac:chgData name="Thomas, Brennan (thoma2bm)" userId="4016b840-87c8-4370-816f-f0fab84a7084" providerId="ADAL" clId="{E8BE6936-3B47-457B-A5B7-48D27FAF5640}" dt="2020-10-26T20:54:22.846" v="188" actId="20577"/>
          <ac:spMkLst>
            <pc:docMk/>
            <pc:sldMk cId="1978612018" sldId="266"/>
            <ac:spMk id="2" creationId="{E74FA18D-2A05-4DFF-BED2-AADB0BD73F6D}"/>
          </ac:spMkLst>
        </pc:spChg>
        <pc:spChg chg="add del mod">
          <ac:chgData name="Thomas, Brennan (thoma2bm)" userId="4016b840-87c8-4370-816f-f0fab84a7084" providerId="ADAL" clId="{E8BE6936-3B47-457B-A5B7-48D27FAF5640}" dt="2020-10-26T20:54:36.898" v="193" actId="478"/>
          <ac:spMkLst>
            <pc:docMk/>
            <pc:sldMk cId="1978612018" sldId="266"/>
            <ac:spMk id="7" creationId="{2EF53E97-6D8C-420D-9CDB-0560010B4956}"/>
          </ac:spMkLst>
        </pc:spChg>
        <pc:picChg chg="add mod">
          <ac:chgData name="Thomas, Brennan (thoma2bm)" userId="4016b840-87c8-4370-816f-f0fab84a7084" providerId="ADAL" clId="{E8BE6936-3B47-457B-A5B7-48D27FAF5640}" dt="2020-10-26T20:54:44.492" v="195" actId="1076"/>
          <ac:picMkLst>
            <pc:docMk/>
            <pc:sldMk cId="1978612018" sldId="266"/>
            <ac:picMk id="4" creationId="{0FF8E7DB-9493-41FF-9F4A-8BA808575369}"/>
          </ac:picMkLst>
        </pc:picChg>
        <pc:picChg chg="del">
          <ac:chgData name="Thomas, Brennan (thoma2bm)" userId="4016b840-87c8-4370-816f-f0fab84a7084" providerId="ADAL" clId="{E8BE6936-3B47-457B-A5B7-48D27FAF5640}" dt="2020-10-26T20:54:33.360" v="192" actId="478"/>
          <ac:picMkLst>
            <pc:docMk/>
            <pc:sldMk cId="1978612018" sldId="266"/>
            <ac:picMk id="5" creationId="{9B95BC1D-EC7C-4A51-B0C4-57311EDC64D1}"/>
          </ac:picMkLst>
        </pc:picChg>
      </pc:sldChg>
      <pc:sldChg chg="addSp delSp modSp add mod modTransition setBg">
        <pc:chgData name="Thomas, Brennan (thoma2bm)" userId="4016b840-87c8-4370-816f-f0fab84a7084" providerId="ADAL" clId="{E8BE6936-3B47-457B-A5B7-48D27FAF5640}" dt="2020-10-27T16:32:41.604" v="374"/>
        <pc:sldMkLst>
          <pc:docMk/>
          <pc:sldMk cId="2176264782" sldId="267"/>
        </pc:sldMkLst>
        <pc:spChg chg="mod">
          <ac:chgData name="Thomas, Brennan (thoma2bm)" userId="4016b840-87c8-4370-816f-f0fab84a7084" providerId="ADAL" clId="{E8BE6936-3B47-457B-A5B7-48D27FAF5640}" dt="2020-10-26T21:09:01.315" v="320" actId="26606"/>
          <ac:spMkLst>
            <pc:docMk/>
            <pc:sldMk cId="2176264782" sldId="267"/>
            <ac:spMk id="2" creationId="{E74FA18D-2A05-4DFF-BED2-AADB0BD73F6D}"/>
          </ac:spMkLst>
        </pc:spChg>
        <pc:spChg chg="add del mod">
          <ac:chgData name="Thomas, Brennan (thoma2bm)" userId="4016b840-87c8-4370-816f-f0fab84a7084" providerId="ADAL" clId="{E8BE6936-3B47-457B-A5B7-48D27FAF5640}" dt="2020-10-26T20:55:01.336" v="197" actId="478"/>
          <ac:spMkLst>
            <pc:docMk/>
            <pc:sldMk cId="2176264782" sldId="267"/>
            <ac:spMk id="4" creationId="{9AA4540C-BD2A-4004-BF7B-0D4C89703CBC}"/>
          </ac:spMkLst>
        </pc:spChg>
        <pc:spChg chg="add">
          <ac:chgData name="Thomas, Brennan (thoma2bm)" userId="4016b840-87c8-4370-816f-f0fab84a7084" providerId="ADAL" clId="{E8BE6936-3B47-457B-A5B7-48D27FAF5640}" dt="2020-10-26T21:09:01.315" v="320" actId="26606"/>
          <ac:spMkLst>
            <pc:docMk/>
            <pc:sldMk cId="2176264782" sldId="267"/>
            <ac:spMk id="12" creationId="{6F66A575-7835-4400-BEDE-89F2EF034034}"/>
          </ac:spMkLst>
        </pc:spChg>
        <pc:picChg chg="del">
          <ac:chgData name="Thomas, Brennan (thoma2bm)" userId="4016b840-87c8-4370-816f-f0fab84a7084" providerId="ADAL" clId="{E8BE6936-3B47-457B-A5B7-48D27FAF5640}" dt="2020-10-26T20:54:57.366" v="196" actId="478"/>
          <ac:picMkLst>
            <pc:docMk/>
            <pc:sldMk cId="2176264782" sldId="267"/>
            <ac:picMk id="5" creationId="{9B95BC1D-EC7C-4A51-B0C4-57311EDC64D1}"/>
          </ac:picMkLst>
        </pc:picChg>
        <pc:picChg chg="add mod">
          <ac:chgData name="Thomas, Brennan (thoma2bm)" userId="4016b840-87c8-4370-816f-f0fab84a7084" providerId="ADAL" clId="{E8BE6936-3B47-457B-A5B7-48D27FAF5640}" dt="2020-10-26T21:09:01.315" v="320" actId="26606"/>
          <ac:picMkLst>
            <pc:docMk/>
            <pc:sldMk cId="2176264782" sldId="267"/>
            <ac:picMk id="7" creationId="{BEA8E306-2B0D-472D-A244-52B7179CC059}"/>
          </ac:picMkLst>
        </pc:picChg>
      </pc:sldChg>
      <pc:sldChg chg="delSp add del setBg delDesignElem">
        <pc:chgData name="Thomas, Brennan (thoma2bm)" userId="4016b840-87c8-4370-816f-f0fab84a7084" providerId="ADAL" clId="{E8BE6936-3B47-457B-A5B7-48D27FAF5640}" dt="2020-10-26T21:12:02.968" v="338" actId="2696"/>
        <pc:sldMkLst>
          <pc:docMk/>
          <pc:sldMk cId="2474349327" sldId="268"/>
        </pc:sldMkLst>
        <pc:spChg chg="del">
          <ac:chgData name="Thomas, Brennan (thoma2bm)" userId="4016b840-87c8-4370-816f-f0fab84a7084" providerId="ADAL" clId="{E8BE6936-3B47-457B-A5B7-48D27FAF5640}" dt="2020-10-26T21:11:52.970" v="336"/>
          <ac:spMkLst>
            <pc:docMk/>
            <pc:sldMk cId="2474349327" sldId="268"/>
            <ac:spMk id="12" creationId="{6F66A575-7835-4400-BEDE-89F2EF034034}"/>
          </ac:spMkLst>
        </pc:spChg>
      </pc:sldChg>
      <pc:sldChg chg="addSp delSp modSp add modTransition">
        <pc:chgData name="Thomas, Brennan (thoma2bm)" userId="4016b840-87c8-4370-816f-f0fab84a7084" providerId="ADAL" clId="{E8BE6936-3B47-457B-A5B7-48D27FAF5640}" dt="2020-10-27T16:32:41.604" v="374"/>
        <pc:sldMkLst>
          <pc:docMk/>
          <pc:sldMk cId="203404699" sldId="269"/>
        </pc:sldMkLst>
        <pc:spChg chg="mod">
          <ac:chgData name="Thomas, Brennan (thoma2bm)" userId="4016b840-87c8-4370-816f-f0fab84a7084" providerId="ADAL" clId="{E8BE6936-3B47-457B-A5B7-48D27FAF5640}" dt="2020-10-26T21:12:10.274" v="340" actId="20577"/>
          <ac:spMkLst>
            <pc:docMk/>
            <pc:sldMk cId="203404699" sldId="269"/>
            <ac:spMk id="2" creationId="{E74FA18D-2A05-4DFF-BED2-AADB0BD73F6D}"/>
          </ac:spMkLst>
        </pc:spChg>
        <pc:picChg chg="add mod">
          <ac:chgData name="Thomas, Brennan (thoma2bm)" userId="4016b840-87c8-4370-816f-f0fab84a7084" providerId="ADAL" clId="{E8BE6936-3B47-457B-A5B7-48D27FAF5640}" dt="2020-10-26T21:12:38.126" v="349" actId="1076"/>
          <ac:picMkLst>
            <pc:docMk/>
            <pc:sldMk cId="203404699" sldId="269"/>
            <ac:picMk id="5" creationId="{023A0477-F932-4487-91B4-0F68AFF30CA8}"/>
          </ac:picMkLst>
        </pc:picChg>
        <pc:picChg chg="del">
          <ac:chgData name="Thomas, Brennan (thoma2bm)" userId="4016b840-87c8-4370-816f-f0fab84a7084" providerId="ADAL" clId="{E8BE6936-3B47-457B-A5B7-48D27FAF5640}" dt="2020-10-26T21:12:34.678" v="347" actId="478"/>
          <ac:picMkLst>
            <pc:docMk/>
            <pc:sldMk cId="203404699" sldId="269"/>
            <ac:picMk id="7" creationId="{BEA8E306-2B0D-472D-A244-52B7179CC059}"/>
          </ac:picMkLst>
        </pc:picChg>
      </pc:sldChg>
      <pc:sldChg chg="addSp delSp modSp add modTransition">
        <pc:chgData name="Thomas, Brennan (thoma2bm)" userId="4016b840-87c8-4370-816f-f0fab84a7084" providerId="ADAL" clId="{E8BE6936-3B47-457B-A5B7-48D27FAF5640}" dt="2020-10-27T16:32:41.604" v="374"/>
        <pc:sldMkLst>
          <pc:docMk/>
          <pc:sldMk cId="2974667644" sldId="270"/>
        </pc:sldMkLst>
        <pc:spChg chg="mod">
          <ac:chgData name="Thomas, Brennan (thoma2bm)" userId="4016b840-87c8-4370-816f-f0fab84a7084" providerId="ADAL" clId="{E8BE6936-3B47-457B-A5B7-48D27FAF5640}" dt="2020-10-26T21:12:14.166" v="341" actId="20577"/>
          <ac:spMkLst>
            <pc:docMk/>
            <pc:sldMk cId="2974667644" sldId="270"/>
            <ac:spMk id="2" creationId="{E74FA18D-2A05-4DFF-BED2-AADB0BD73F6D}"/>
          </ac:spMkLst>
        </pc:spChg>
        <pc:picChg chg="add mod">
          <ac:chgData name="Thomas, Brennan (thoma2bm)" userId="4016b840-87c8-4370-816f-f0fab84a7084" providerId="ADAL" clId="{E8BE6936-3B47-457B-A5B7-48D27FAF5640}" dt="2020-10-26T21:12:28.571" v="346" actId="1076"/>
          <ac:picMkLst>
            <pc:docMk/>
            <pc:sldMk cId="2974667644" sldId="270"/>
            <ac:picMk id="5" creationId="{3463AD92-3D2A-4BBE-91D5-0C7B08C76553}"/>
          </ac:picMkLst>
        </pc:picChg>
        <pc:picChg chg="del">
          <ac:chgData name="Thomas, Brennan (thoma2bm)" userId="4016b840-87c8-4370-816f-f0fab84a7084" providerId="ADAL" clId="{E8BE6936-3B47-457B-A5B7-48D27FAF5640}" dt="2020-10-26T21:12:19.964" v="342" actId="478"/>
          <ac:picMkLst>
            <pc:docMk/>
            <pc:sldMk cId="2974667644" sldId="270"/>
            <ac:picMk id="7" creationId="{BEA8E306-2B0D-472D-A244-52B7179CC059}"/>
          </ac:picMkLst>
        </pc:picChg>
      </pc:sldChg>
      <pc:sldChg chg="addSp modSp add mod modTransition setBg">
        <pc:chgData name="Thomas, Brennan (thoma2bm)" userId="4016b840-87c8-4370-816f-f0fab84a7084" providerId="ADAL" clId="{E8BE6936-3B47-457B-A5B7-48D27FAF5640}" dt="2020-10-27T16:32:41.604" v="374"/>
        <pc:sldMkLst>
          <pc:docMk/>
          <pc:sldMk cId="965570487" sldId="271"/>
        </pc:sldMkLst>
        <pc:spChg chg="mod">
          <ac:chgData name="Thomas, Brennan (thoma2bm)" userId="4016b840-87c8-4370-816f-f0fab84a7084" providerId="ADAL" clId="{E8BE6936-3B47-457B-A5B7-48D27FAF5640}" dt="2020-10-26T21:17:12.375" v="373" actId="26606"/>
          <ac:spMkLst>
            <pc:docMk/>
            <pc:sldMk cId="965570487" sldId="271"/>
            <ac:spMk id="2" creationId="{ED6B5A51-A004-465C-9BA6-F5991D161297}"/>
          </ac:spMkLst>
        </pc:spChg>
        <pc:spChg chg="add">
          <ac:chgData name="Thomas, Brennan (thoma2bm)" userId="4016b840-87c8-4370-816f-f0fab84a7084" providerId="ADAL" clId="{E8BE6936-3B47-457B-A5B7-48D27FAF5640}" dt="2020-10-26T21:17:12.375" v="373" actId="26606"/>
          <ac:spMkLst>
            <pc:docMk/>
            <pc:sldMk cId="965570487" sldId="271"/>
            <ac:spMk id="7" creationId="{73A25D70-4A55-4F72-B9C5-A69CDBF4DB42}"/>
          </ac:spMkLst>
        </pc:spChg>
        <pc:spChg chg="add">
          <ac:chgData name="Thomas, Brennan (thoma2bm)" userId="4016b840-87c8-4370-816f-f0fab84a7084" providerId="ADAL" clId="{E8BE6936-3B47-457B-A5B7-48D27FAF5640}" dt="2020-10-26T21:17:12.375" v="373" actId="26606"/>
          <ac:spMkLst>
            <pc:docMk/>
            <pc:sldMk cId="965570487" sldId="271"/>
            <ac:spMk id="9" creationId="{54957100-6D8B-4161-9F2F-C0A949EC84C4}"/>
          </ac:spMkLst>
        </pc:spChg>
        <pc:spChg chg="add">
          <ac:chgData name="Thomas, Brennan (thoma2bm)" userId="4016b840-87c8-4370-816f-f0fab84a7084" providerId="ADAL" clId="{E8BE6936-3B47-457B-A5B7-48D27FAF5640}" dt="2020-10-26T21:17:12.375" v="373" actId="26606"/>
          <ac:spMkLst>
            <pc:docMk/>
            <pc:sldMk cId="965570487" sldId="271"/>
            <ac:spMk id="11" creationId="{CBCB02B1-1B82-403C-B7D2-E2CED1882F50}"/>
          </ac:spMkLst>
        </pc:spChg>
        <pc:grpChg chg="add">
          <ac:chgData name="Thomas, Brennan (thoma2bm)" userId="4016b840-87c8-4370-816f-f0fab84a7084" providerId="ADAL" clId="{E8BE6936-3B47-457B-A5B7-48D27FAF5640}" dt="2020-10-26T21:17:12.375" v="373" actId="26606"/>
          <ac:grpSpMkLst>
            <pc:docMk/>
            <pc:sldMk cId="965570487" sldId="271"/>
            <ac:grpSpMk id="13" creationId="{CCDE13A7-6382-4A67-BEBE-4FF1F37C7F52}"/>
          </ac:grpSpMkLst>
        </pc:grpChg>
        <pc:grpChg chg="add">
          <ac:chgData name="Thomas, Brennan (thoma2bm)" userId="4016b840-87c8-4370-816f-f0fab84a7084" providerId="ADAL" clId="{E8BE6936-3B47-457B-A5B7-48D27FAF5640}" dt="2020-10-26T21:17:12.375" v="373" actId="26606"/>
          <ac:grpSpMkLst>
            <pc:docMk/>
            <pc:sldMk cId="965570487" sldId="271"/>
            <ac:grpSpMk id="22" creationId="{17147D5D-F01F-4164-BD81-D10DC6F23E41}"/>
          </ac:grpSpMkLst>
        </pc:grpChg>
        <pc:grpChg chg="add">
          <ac:chgData name="Thomas, Brennan (thoma2bm)" userId="4016b840-87c8-4370-816f-f0fab84a7084" providerId="ADAL" clId="{E8BE6936-3B47-457B-A5B7-48D27FAF5640}" dt="2020-10-26T21:17:12.375" v="373" actId="26606"/>
          <ac:grpSpMkLst>
            <pc:docMk/>
            <pc:sldMk cId="965570487" sldId="271"/>
            <ac:grpSpMk id="28" creationId="{6D0E248E-80AB-4B35-BA8D-F940FCB44326}"/>
          </ac:grpSpMkLst>
        </pc:grpChg>
      </pc:sldChg>
      <pc:sldChg chg="add del">
        <pc:chgData name="Thomas, Brennan (thoma2bm)" userId="4016b840-87c8-4370-816f-f0fab84a7084" providerId="ADAL" clId="{E8BE6936-3B47-457B-A5B7-48D27FAF5640}" dt="2020-10-26T21:16:48.473" v="364" actId="2696"/>
        <pc:sldMkLst>
          <pc:docMk/>
          <pc:sldMk cId="1125289907"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6F0B-2DCC-4BCC-90F0-1D2E46E7F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ADB43-ECEB-46E8-8708-628DC8AEF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D761F-6B70-4C8E-AB81-1CD8CED49215}"/>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D9EB980A-C640-46BE-B540-620CC8037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8B4F3-C642-4DC3-BEA5-7E94368F3ECB}"/>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11525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9D14-7C44-4E0D-A448-2DBDEEA39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BD66B-8262-408C-9E1D-DBC847E43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7A2A5-4E86-4F89-ABFF-13024215F3EA}"/>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EA7CA0D8-0C20-4B52-B39F-5DA3C4FB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41B41-4DA5-496A-8F4E-C09B7E2C8D38}"/>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73974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8E92D-C369-4759-831E-E05CAB7D5F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018355-FFD9-4504-9BB7-CBC82AE8E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1AF6C-4806-499C-AA94-4795906DBBD9}"/>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0578E06C-EDED-449E-A06D-0935CBBDE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A5F17-47F1-4366-A569-32F637D49F9C}"/>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072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41B8-F43F-4051-8F3A-1C30E82CE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4AAFA-FD8D-46DB-AFC6-68311D3EA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58EF7-947B-4AF1-82E8-831F6BFFF3F9}"/>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83E362C3-0282-40C4-9B87-684205B55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A0C07-AC65-45E7-B806-18703F7A293F}"/>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02169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61BD-97C1-4182-9F8B-D69966009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665D4-E9F4-496C-93C0-DBD5747BD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CEF8E-A49D-452E-BB00-D1EB6711FEFC}"/>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A33ADED5-AF6F-4734-9C17-88050BDEC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95086-241E-4BFB-9365-95D42E082CED}"/>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78557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4EC3-8927-492F-9A29-29A7B50D3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DF940-8B29-46A5-8E87-D37D796E4E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87BCF-E3BF-4730-B21B-DF513864B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7CD53-12BF-4309-942E-9BB6A07BD601}"/>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6" name="Footer Placeholder 5">
            <a:extLst>
              <a:ext uri="{FF2B5EF4-FFF2-40B4-BE49-F238E27FC236}">
                <a16:creationId xmlns:a16="http://schemas.microsoft.com/office/drawing/2014/main" id="{9D4FA3D8-E481-4A7B-888A-4E7BFC7ED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B0ACD-8440-4DA4-91D0-C95A4327AEB1}"/>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63604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E86E-117B-42E1-934D-19A868C2A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666D0-3DCB-4084-BF79-9C013A140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C810F-1A25-468D-9012-42048C8D8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391AC-8A9F-4FDF-BBC1-74FD84706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ECA9C-B51E-4F12-B3FD-3BE9766A5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E698B-E8B1-4C4C-A308-7D60A85CBD9E}"/>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8" name="Footer Placeholder 7">
            <a:extLst>
              <a:ext uri="{FF2B5EF4-FFF2-40B4-BE49-F238E27FC236}">
                <a16:creationId xmlns:a16="http://schemas.microsoft.com/office/drawing/2014/main" id="{A6833FC9-948D-44B8-9900-A4F481532D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A6D0A1-304A-48B7-BA1E-B1D2DF3E1EC8}"/>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41959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B94E-2BB1-406B-9CB8-DA7B16BB5E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7C3D3A-7C2B-4E99-8995-737D4D2BE7A5}"/>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4" name="Footer Placeholder 3">
            <a:extLst>
              <a:ext uri="{FF2B5EF4-FFF2-40B4-BE49-F238E27FC236}">
                <a16:creationId xmlns:a16="http://schemas.microsoft.com/office/drawing/2014/main" id="{44677C75-F948-4066-9895-AEF9E2F51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5B444-FF77-4514-8DA7-D7F3BD56ADE6}"/>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536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6A480-9F0D-49C0-B14F-D828FA15360B}"/>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3" name="Footer Placeholder 2">
            <a:extLst>
              <a:ext uri="{FF2B5EF4-FFF2-40B4-BE49-F238E27FC236}">
                <a16:creationId xmlns:a16="http://schemas.microsoft.com/office/drawing/2014/main" id="{B1FF448E-EC00-4017-BB4D-0C058C18CA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E4C7D-EB4A-41C8-ADD3-50175C416B19}"/>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72369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818B-561D-421C-B916-B3952AFB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1DC9B9-C05F-43B2-8F2A-00BB785D7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63F41-EB6B-47CE-A3B4-1A5E926A8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DAF3A-4D99-4375-97C4-F6D0D52E6E60}"/>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6" name="Footer Placeholder 5">
            <a:extLst>
              <a:ext uri="{FF2B5EF4-FFF2-40B4-BE49-F238E27FC236}">
                <a16:creationId xmlns:a16="http://schemas.microsoft.com/office/drawing/2014/main" id="{38E296A3-48EA-44E0-9821-77B2BE13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14871-BBE7-44B7-A7C4-210EBEAD754F}"/>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459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CC0C-68EA-4E5A-8862-E3F194C45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150B99-4AE2-4E93-8F09-C3C53434E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1C44D-97BD-4691-BAFA-3D2E0F7F5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E6F23-A1AA-495F-9E9C-C1E97E5BF5CE}"/>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6" name="Footer Placeholder 5">
            <a:extLst>
              <a:ext uri="{FF2B5EF4-FFF2-40B4-BE49-F238E27FC236}">
                <a16:creationId xmlns:a16="http://schemas.microsoft.com/office/drawing/2014/main" id="{02243F63-D673-4B2A-B46F-411EB95E4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FE02A-F851-4FDC-8794-48EFE87EE481}"/>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52893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95A28-C4A0-44E9-AAB2-BED9A4AFE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9022C-A5B7-4A02-B2E9-90B7F738E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D312A-C162-46C5-8639-36920A5E5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0E406CDF-5B82-45CD-A956-D5E2C5D61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A3E600-9047-40E8-9B7E-0A897F61D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85FA7-28C2-4F83-8AB8-66E7DA1084C5}" type="slidenum">
              <a:rPr lang="en-US" smtClean="0"/>
              <a:t>‹#›</a:t>
            </a:fld>
            <a:endParaRPr lang="en-US"/>
          </a:p>
        </p:txBody>
      </p:sp>
    </p:spTree>
    <p:extLst>
      <p:ext uri="{BB962C8B-B14F-4D97-AF65-F5344CB8AC3E}">
        <p14:creationId xmlns:p14="http://schemas.microsoft.com/office/powerpoint/2010/main" val="12372961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thoma2bm@mail.u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2BFA7AF-22C6-4F56-973C-DC63DA2AAC63}"/>
              </a:ext>
            </a:extLst>
          </p:cNvPr>
          <p:cNvSpPr>
            <a:spLocks noGrp="1"/>
          </p:cNvSpPr>
          <p:nvPr>
            <p:ph type="ctrTitle"/>
          </p:nvPr>
        </p:nvSpPr>
        <p:spPr>
          <a:xfrm>
            <a:off x="3045368" y="2043663"/>
            <a:ext cx="6105194" cy="2031055"/>
          </a:xfrm>
        </p:spPr>
        <p:txBody>
          <a:bodyPr>
            <a:normAutofit/>
          </a:bodyPr>
          <a:lstStyle/>
          <a:p>
            <a:r>
              <a:rPr lang="en-US" sz="5200">
                <a:solidFill>
                  <a:schemeClr val="tx2"/>
                </a:solidFill>
              </a:rPr>
              <a:t>Lift Risk</a:t>
            </a:r>
          </a:p>
        </p:txBody>
      </p:sp>
      <p:sp>
        <p:nvSpPr>
          <p:cNvPr id="3" name="Subtitle 2">
            <a:extLst>
              <a:ext uri="{FF2B5EF4-FFF2-40B4-BE49-F238E27FC236}">
                <a16:creationId xmlns:a16="http://schemas.microsoft.com/office/drawing/2014/main" id="{46FD9DFB-20E6-4F71-9778-31C555BE799E}"/>
              </a:ext>
            </a:extLst>
          </p:cNvPr>
          <p:cNvSpPr>
            <a:spLocks noGrp="1"/>
          </p:cNvSpPr>
          <p:nvPr>
            <p:ph type="subTitle" idx="1"/>
          </p:nvPr>
        </p:nvSpPr>
        <p:spPr>
          <a:xfrm>
            <a:off x="3045368" y="4160126"/>
            <a:ext cx="6105194" cy="682079"/>
          </a:xfrm>
        </p:spPr>
        <p:txBody>
          <a:bodyPr>
            <a:normAutofit/>
          </a:bodyPr>
          <a:lstStyle/>
          <a:p>
            <a:r>
              <a:rPr lang="en-US" sz="1900">
                <a:solidFill>
                  <a:schemeClr val="tx2"/>
                </a:solidFill>
              </a:rPr>
              <a:t>Machine learning solution for detecting the risk of lower back pain caused by repeated action of lifting heavy objects</a:t>
            </a:r>
          </a:p>
        </p:txBody>
      </p:sp>
    </p:spTree>
    <p:extLst>
      <p:ext uri="{BB962C8B-B14F-4D97-AF65-F5344CB8AC3E}">
        <p14:creationId xmlns:p14="http://schemas.microsoft.com/office/powerpoint/2010/main" val="15813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4CCD0A5-E973-41FD-AF6F-886AE47D92B1}"/>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Expected Term Accomplishments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9DD4955-55B1-45E6-AEBC-1D230BC031F5}"/>
              </a:ext>
            </a:extLst>
          </p:cNvPr>
          <p:cNvSpPr>
            <a:spLocks noGrp="1"/>
          </p:cNvSpPr>
          <p:nvPr>
            <p:ph idx="1"/>
          </p:nvPr>
        </p:nvSpPr>
        <p:spPr>
          <a:xfrm>
            <a:off x="6632812" y="1032987"/>
            <a:ext cx="4919108" cy="4792027"/>
          </a:xfrm>
        </p:spPr>
        <p:txBody>
          <a:bodyPr anchor="ctr">
            <a:normAutofit/>
          </a:bodyPr>
          <a:lstStyle/>
          <a:p>
            <a:r>
              <a:rPr lang="en-US" sz="2000">
                <a:solidFill>
                  <a:schemeClr val="tx2"/>
                </a:solidFill>
              </a:rPr>
              <a:t>Completion of three main components</a:t>
            </a:r>
          </a:p>
          <a:p>
            <a:pPr lvl="1"/>
            <a:r>
              <a:rPr lang="en-US" sz="2000">
                <a:solidFill>
                  <a:schemeClr val="tx2"/>
                </a:solidFill>
              </a:rPr>
              <a:t>Preprocessing</a:t>
            </a:r>
          </a:p>
          <a:p>
            <a:pPr lvl="2"/>
            <a:r>
              <a:rPr lang="en-US">
                <a:solidFill>
                  <a:schemeClr val="tx2"/>
                </a:solidFill>
              </a:rPr>
              <a:t>Prepare data for model consumption</a:t>
            </a:r>
          </a:p>
          <a:p>
            <a:pPr lvl="1"/>
            <a:r>
              <a:rPr lang="en-US" sz="2000">
                <a:solidFill>
                  <a:schemeClr val="tx2"/>
                </a:solidFill>
              </a:rPr>
              <a:t>Lift Detection</a:t>
            </a:r>
          </a:p>
          <a:p>
            <a:pPr lvl="2"/>
            <a:r>
              <a:rPr lang="en-US">
                <a:solidFill>
                  <a:schemeClr val="tx2"/>
                </a:solidFill>
              </a:rPr>
              <a:t>Given a time-series signal, detect when lift occurs</a:t>
            </a:r>
          </a:p>
          <a:p>
            <a:pPr lvl="1"/>
            <a:r>
              <a:rPr lang="en-US" sz="2000">
                <a:solidFill>
                  <a:schemeClr val="tx2"/>
                </a:solidFill>
              </a:rPr>
              <a:t>Lift Classification</a:t>
            </a:r>
          </a:p>
          <a:p>
            <a:pPr lvl="2"/>
            <a:r>
              <a:rPr lang="en-US">
                <a:solidFill>
                  <a:schemeClr val="tx2"/>
                </a:solidFill>
              </a:rPr>
              <a:t>Given a time-series signal, classify risk level of lift</a:t>
            </a:r>
          </a:p>
        </p:txBody>
      </p:sp>
    </p:spTree>
    <p:extLst>
      <p:ext uri="{BB962C8B-B14F-4D97-AF65-F5344CB8AC3E}">
        <p14:creationId xmlns:p14="http://schemas.microsoft.com/office/powerpoint/2010/main" val="202524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98E64-CAF0-4CA4-8E68-D6D04B018919}"/>
              </a:ext>
            </a:extLst>
          </p:cNvPr>
          <p:cNvSpPr>
            <a:spLocks noGrp="1"/>
          </p:cNvSpPr>
          <p:nvPr>
            <p:ph type="title"/>
          </p:nvPr>
        </p:nvSpPr>
        <p:spPr>
          <a:xfrm>
            <a:off x="755903" y="2676199"/>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Division of Work</a:t>
            </a:r>
          </a:p>
        </p:txBody>
      </p:sp>
      <p:sp>
        <p:nvSpPr>
          <p:cNvPr id="3" name="Content Placeholder 2">
            <a:extLst>
              <a:ext uri="{FF2B5EF4-FFF2-40B4-BE49-F238E27FC236}">
                <a16:creationId xmlns:a16="http://schemas.microsoft.com/office/drawing/2014/main" id="{1A9C3572-C8B1-4021-9DE3-5419BA182815}"/>
              </a:ext>
            </a:extLst>
          </p:cNvPr>
          <p:cNvSpPr>
            <a:spLocks noGrp="1"/>
          </p:cNvSpPr>
          <p:nvPr>
            <p:ph idx="1"/>
          </p:nvPr>
        </p:nvSpPr>
        <p:spPr>
          <a:xfrm>
            <a:off x="1514121" y="3447958"/>
            <a:ext cx="9163757" cy="450447"/>
          </a:xfrm>
        </p:spPr>
        <p:txBody>
          <a:bodyPr vert="horz" lIns="91440" tIns="45720" rIns="91440" bIns="45720" rtlCol="0" anchor="ctr">
            <a:normAutofit/>
          </a:bodyPr>
          <a:lstStyle/>
          <a:p>
            <a:pPr marL="0" indent="0" algn="ctr">
              <a:buNone/>
            </a:pPr>
            <a:r>
              <a:rPr lang="en-US" sz="2000" kern="1200">
                <a:solidFill>
                  <a:schemeClr val="tx2"/>
                </a:solidFill>
                <a:latin typeface="+mn-lt"/>
                <a:ea typeface="+mn-ea"/>
                <a:cs typeface="+mn-cs"/>
              </a:rPr>
              <a:t>Me </a:t>
            </a:r>
            <a:r>
              <a:rPr lang="en-US" sz="2000" kern="1200">
                <a:solidFill>
                  <a:schemeClr val="tx2"/>
                </a:solidFill>
                <a:latin typeface="+mn-lt"/>
                <a:ea typeface="+mn-ea"/>
                <a:cs typeface="+mn-cs"/>
                <a:sym typeface="Wingdings" panose="05000000000000000000" pitchFamily="2" charset="2"/>
              </a:rPr>
              <a:t></a:t>
            </a:r>
            <a:endParaRPr lang="en-US" sz="2000" kern="120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941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C7FBD9B-A623-4F72-94F2-BD183413D42F}"/>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Expected Demo</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394120A-6D9B-4276-867D-AD0D4C7AA842}"/>
              </a:ext>
            </a:extLst>
          </p:cNvPr>
          <p:cNvSpPr>
            <a:spLocks noGrp="1"/>
          </p:cNvSpPr>
          <p:nvPr>
            <p:ph idx="1"/>
          </p:nvPr>
        </p:nvSpPr>
        <p:spPr>
          <a:xfrm>
            <a:off x="1179226" y="3329677"/>
            <a:ext cx="9833548" cy="2457269"/>
          </a:xfrm>
        </p:spPr>
        <p:txBody>
          <a:bodyPr>
            <a:normAutofit/>
          </a:bodyPr>
          <a:lstStyle/>
          <a:p>
            <a:r>
              <a:rPr lang="en-US" sz="1800" dirty="0">
                <a:solidFill>
                  <a:schemeClr val="tx2"/>
                </a:solidFill>
              </a:rPr>
              <a:t>Compiled results showing performance of the system</a:t>
            </a:r>
          </a:p>
          <a:p>
            <a:pPr lvl="1"/>
            <a:r>
              <a:rPr lang="en-US" sz="1800" dirty="0">
                <a:solidFill>
                  <a:schemeClr val="tx2"/>
                </a:solidFill>
              </a:rPr>
              <a:t>Detection rate</a:t>
            </a:r>
          </a:p>
          <a:p>
            <a:pPr lvl="1"/>
            <a:r>
              <a:rPr lang="en-US" sz="1800" dirty="0">
                <a:solidFill>
                  <a:schemeClr val="tx2"/>
                </a:solidFill>
              </a:rPr>
              <a:t>Classification rate</a:t>
            </a:r>
          </a:p>
          <a:p>
            <a:r>
              <a:rPr lang="en-US" sz="1800" dirty="0">
                <a:solidFill>
                  <a:schemeClr val="tx2"/>
                </a:solidFill>
              </a:rPr>
              <a:t>Demonstration of model classification on sample data</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32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D6B5A51-A004-465C-9BA6-F5991D161297}"/>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Thanks!</a:t>
            </a: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557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00CCD-3CE2-4279-9B90-5A58916DE3BC}"/>
              </a:ext>
            </a:extLst>
          </p:cNvPr>
          <p:cNvSpPr>
            <a:spLocks noGrp="1"/>
          </p:cNvSpPr>
          <p:nvPr>
            <p:ph type="title"/>
          </p:nvPr>
        </p:nvSpPr>
        <p:spPr>
          <a:xfrm>
            <a:off x="804672" y="802955"/>
            <a:ext cx="4766330" cy="1454051"/>
          </a:xfrm>
        </p:spPr>
        <p:txBody>
          <a:bodyPr>
            <a:normAutofit/>
          </a:bodyPr>
          <a:lstStyle/>
          <a:p>
            <a:r>
              <a:rPr lang="en-US" sz="3600" dirty="0">
                <a:solidFill>
                  <a:schemeClr val="tx2"/>
                </a:solidFill>
              </a:rPr>
              <a:t>Team</a:t>
            </a:r>
          </a:p>
        </p:txBody>
      </p:sp>
      <p:sp>
        <p:nvSpPr>
          <p:cNvPr id="3" name="Content Placeholder 2">
            <a:extLst>
              <a:ext uri="{FF2B5EF4-FFF2-40B4-BE49-F238E27FC236}">
                <a16:creationId xmlns:a16="http://schemas.microsoft.com/office/drawing/2014/main" id="{2470FC30-95F0-4A87-972C-EE49F7D36FAB}"/>
              </a:ext>
            </a:extLst>
          </p:cNvPr>
          <p:cNvSpPr>
            <a:spLocks noGrp="1"/>
          </p:cNvSpPr>
          <p:nvPr>
            <p:ph idx="1"/>
          </p:nvPr>
        </p:nvSpPr>
        <p:spPr>
          <a:xfrm>
            <a:off x="804672" y="2421683"/>
            <a:ext cx="4765949" cy="3353476"/>
          </a:xfrm>
        </p:spPr>
        <p:txBody>
          <a:bodyPr anchor="t">
            <a:normAutofit/>
          </a:bodyPr>
          <a:lstStyle/>
          <a:p>
            <a:r>
              <a:rPr lang="en-US" sz="1800">
                <a:solidFill>
                  <a:schemeClr val="tx2"/>
                </a:solidFill>
              </a:rPr>
              <a:t>Brennan Thomas</a:t>
            </a:r>
          </a:p>
          <a:p>
            <a:pPr lvl="1"/>
            <a:r>
              <a:rPr lang="en-US" sz="1800">
                <a:solidFill>
                  <a:schemeClr val="tx2"/>
                </a:solidFill>
                <a:hlinkClick r:id="rId2"/>
              </a:rPr>
              <a:t>thoma2bm@mail.uc.edu</a:t>
            </a:r>
            <a:endParaRPr lang="en-US" sz="1800">
              <a:solidFill>
                <a:schemeClr val="tx2"/>
              </a:solidFill>
            </a:endParaRPr>
          </a:p>
          <a:p>
            <a:r>
              <a:rPr lang="en-US" sz="1800">
                <a:solidFill>
                  <a:schemeClr val="tx2"/>
                </a:solidFill>
              </a:rPr>
              <a:t>Advisor: Dr. Rashmi Jha</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erson sitting in front of a computer&#10;&#10;Description automatically generated">
            <a:extLst>
              <a:ext uri="{FF2B5EF4-FFF2-40B4-BE49-F238E27FC236}">
                <a16:creationId xmlns:a16="http://schemas.microsoft.com/office/drawing/2014/main" id="{241FADFB-7497-413F-A696-2DCC1B0C8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005" y="1840776"/>
            <a:ext cx="2850738" cy="3800984"/>
          </a:xfrm>
          <a:prstGeom prst="rect">
            <a:avLst/>
          </a:prstGeom>
        </p:spPr>
      </p:pic>
    </p:spTree>
    <p:extLst>
      <p:ext uri="{BB962C8B-B14F-4D97-AF65-F5344CB8AC3E}">
        <p14:creationId xmlns:p14="http://schemas.microsoft.com/office/powerpoint/2010/main" val="184040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A572B-359A-415A-BBA8-2D5B63711B1D}"/>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Abstract</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EAC8E25-CF50-4C52-A1CC-BA3CCDEF4683}"/>
              </a:ext>
            </a:extLst>
          </p:cNvPr>
          <p:cNvSpPr>
            <a:spLocks noGrp="1"/>
          </p:cNvSpPr>
          <p:nvPr>
            <p:ph idx="1"/>
          </p:nvPr>
        </p:nvSpPr>
        <p:spPr>
          <a:xfrm>
            <a:off x="3050412" y="2979336"/>
            <a:ext cx="5709721" cy="2430864"/>
          </a:xfrm>
        </p:spPr>
        <p:txBody>
          <a:bodyPr anchor="t">
            <a:normAutofit/>
          </a:bodyPr>
          <a:lstStyle/>
          <a:p>
            <a:pPr marL="0" indent="0">
              <a:buNone/>
            </a:pPr>
            <a:r>
              <a:rPr lang="en-US" sz="1600" dirty="0">
                <a:solidFill>
                  <a:schemeClr val="tx2"/>
                </a:solidFill>
              </a:rPr>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The goal of this project is to develop a machine learning approach for detecting the risk level of an individual lift based on accelerometer and gyroscope data from various sensors placed on a worker’s body.</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756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9F42D-0AB7-4AF7-A82D-BC1E2C75E496}"/>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User Stories</a:t>
            </a:r>
          </a:p>
        </p:txBody>
      </p:sp>
      <p:sp>
        <p:nvSpPr>
          <p:cNvPr id="3" name="Content Placeholder 2">
            <a:extLst>
              <a:ext uri="{FF2B5EF4-FFF2-40B4-BE49-F238E27FC236}">
                <a16:creationId xmlns:a16="http://schemas.microsoft.com/office/drawing/2014/main" id="{FB8CFB65-EAA3-41B9-A3E2-7FB31B9D6040}"/>
              </a:ext>
            </a:extLst>
          </p:cNvPr>
          <p:cNvSpPr>
            <a:spLocks noGrp="1"/>
          </p:cNvSpPr>
          <p:nvPr>
            <p:ph idx="1"/>
          </p:nvPr>
        </p:nvSpPr>
        <p:spPr>
          <a:xfrm>
            <a:off x="804672" y="2421683"/>
            <a:ext cx="4765949" cy="3353476"/>
          </a:xfrm>
        </p:spPr>
        <p:txBody>
          <a:bodyPr anchor="t">
            <a:normAutofit/>
          </a:bodyPr>
          <a:lstStyle/>
          <a:p>
            <a:r>
              <a:rPr lang="en-US" sz="1500">
                <a:solidFill>
                  <a:schemeClr val="tx2"/>
                </a:solidFill>
              </a:rPr>
              <a:t>As a worker, I want a way to tell if I am lifting in an unsafe manner, so that I can learn to avoid such actions and reduce physical risk to myself.</a:t>
            </a:r>
          </a:p>
          <a:p>
            <a:r>
              <a:rPr lang="en-US" sz="1500">
                <a:solidFill>
                  <a:schemeClr val="tx2"/>
                </a:solidFill>
              </a:rPr>
              <a:t>As a manager, I want a way to tell if my workers often perform unsafe lifts, so that I can know if the workspace is set up in a way that unsafe lifts are required.</a:t>
            </a:r>
          </a:p>
          <a:p>
            <a:r>
              <a:rPr lang="en-US" sz="1500">
                <a:solidFill>
                  <a:schemeClr val="tx2"/>
                </a:solidFill>
              </a:rPr>
              <a:t>As a researcher, I want to determine if machine learning is a feasible approach for lift classification, so that I know a workable system can be built using it.</a:t>
            </a:r>
          </a:p>
          <a:p>
            <a:r>
              <a:rPr lang="en-US" sz="1500">
                <a:solidFill>
                  <a:schemeClr val="tx2"/>
                </a:solidFill>
              </a:rPr>
              <a:t>As a researcher, I want to learn about different data preprocessing techniques so that I can generate good input for machine learning systems.</a:t>
            </a:r>
          </a:p>
          <a:p>
            <a:pPr marL="0" indent="0">
              <a:buNone/>
            </a:pPr>
            <a:endParaRPr lang="en-US" sz="150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onstruction Worker">
            <a:extLst>
              <a:ext uri="{FF2B5EF4-FFF2-40B4-BE49-F238E27FC236}">
                <a16:creationId xmlns:a16="http://schemas.microsoft.com/office/drawing/2014/main" id="{C2E6C920-71F4-4B24-928F-18960A0AA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280512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Design Diagrams – D0</a:t>
            </a:r>
          </a:p>
        </p:txBody>
      </p:sp>
      <p:pic>
        <p:nvPicPr>
          <p:cNvPr id="5" name="Content Placeholder 4" descr="Diagram&#10;&#10;Description automatically generated">
            <a:extLst>
              <a:ext uri="{FF2B5EF4-FFF2-40B4-BE49-F238E27FC236}">
                <a16:creationId xmlns:a16="http://schemas.microsoft.com/office/drawing/2014/main" id="{3463AD92-3D2A-4BBE-91D5-0C7B08C76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369" y="2030691"/>
            <a:ext cx="6118565" cy="2796617"/>
          </a:xfrm>
        </p:spPr>
      </p:pic>
    </p:spTree>
    <p:extLst>
      <p:ext uri="{BB962C8B-B14F-4D97-AF65-F5344CB8AC3E}">
        <p14:creationId xmlns:p14="http://schemas.microsoft.com/office/powerpoint/2010/main" val="297466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Design Diagrams – D1</a:t>
            </a:r>
          </a:p>
        </p:txBody>
      </p:sp>
      <p:pic>
        <p:nvPicPr>
          <p:cNvPr id="5" name="Picture 4" descr="Diagram&#10;&#10;Description automatically generated">
            <a:extLst>
              <a:ext uri="{FF2B5EF4-FFF2-40B4-BE49-F238E27FC236}">
                <a16:creationId xmlns:a16="http://schemas.microsoft.com/office/drawing/2014/main" id="{023A0477-F932-4487-91B4-0F68AFF30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515" y="932077"/>
            <a:ext cx="5796714" cy="4993845"/>
          </a:xfrm>
          <a:prstGeom prst="rect">
            <a:avLst/>
          </a:prstGeom>
        </p:spPr>
      </p:pic>
    </p:spTree>
    <p:extLst>
      <p:ext uri="{BB962C8B-B14F-4D97-AF65-F5344CB8AC3E}">
        <p14:creationId xmlns:p14="http://schemas.microsoft.com/office/powerpoint/2010/main" val="20340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Design Diagrams – D2</a:t>
            </a:r>
          </a:p>
        </p:txBody>
      </p:sp>
      <p:pic>
        <p:nvPicPr>
          <p:cNvPr id="7" name="Picture 6" descr="Diagram&#10;&#10;Description automatically generated">
            <a:extLst>
              <a:ext uri="{FF2B5EF4-FFF2-40B4-BE49-F238E27FC236}">
                <a16:creationId xmlns:a16="http://schemas.microsoft.com/office/drawing/2014/main" id="{BEA8E306-2B0D-472D-A244-52B7179CC059}"/>
              </a:ext>
            </a:extLst>
          </p:cNvPr>
          <p:cNvPicPr>
            <a:picLocks noChangeAspect="1"/>
          </p:cNvPicPr>
          <p:nvPr/>
        </p:nvPicPr>
        <p:blipFill rotWithShape="1">
          <a:blip r:embed="rId2">
            <a:extLst>
              <a:ext uri="{28A0092B-C50C-407E-A947-70E740481C1C}">
                <a14:useLocalDpi xmlns:a14="http://schemas.microsoft.com/office/drawing/2010/main" val="0"/>
              </a:ext>
            </a:extLst>
          </a:blip>
          <a:srcRect t="900" r="-3" b="9684"/>
          <a:stretch/>
        </p:blipFill>
        <p:spPr>
          <a:xfrm>
            <a:off x="6096000" y="640080"/>
            <a:ext cx="5459470" cy="5578816"/>
          </a:xfrm>
          <a:prstGeom prst="rect">
            <a:avLst/>
          </a:prstGeom>
        </p:spPr>
      </p:pic>
    </p:spTree>
    <p:extLst>
      <p:ext uri="{BB962C8B-B14F-4D97-AF65-F5344CB8AC3E}">
        <p14:creationId xmlns:p14="http://schemas.microsoft.com/office/powerpoint/2010/main" val="217626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7"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94E5E3-4387-4C08-A826-47BA9F6E129B}"/>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Major Constraints</a:t>
            </a:r>
          </a:p>
        </p:txBody>
      </p:sp>
      <p:sp>
        <p:nvSpPr>
          <p:cNvPr id="3" name="Content Placeholder 2">
            <a:extLst>
              <a:ext uri="{FF2B5EF4-FFF2-40B4-BE49-F238E27FC236}">
                <a16:creationId xmlns:a16="http://schemas.microsoft.com/office/drawing/2014/main" id="{07593406-B143-470C-A2F0-AF4AD1E9B805}"/>
              </a:ext>
            </a:extLst>
          </p:cNvPr>
          <p:cNvSpPr>
            <a:spLocks noGrp="1"/>
          </p:cNvSpPr>
          <p:nvPr>
            <p:ph idx="1"/>
          </p:nvPr>
        </p:nvSpPr>
        <p:spPr>
          <a:xfrm>
            <a:off x="6090574" y="801866"/>
            <a:ext cx="5306084" cy="5230634"/>
          </a:xfrm>
          <a:noFill/>
          <a:ln>
            <a:noFill/>
          </a:ln>
        </p:spPr>
        <p:txBody>
          <a:bodyPr anchor="ctr">
            <a:normAutofit/>
          </a:bodyPr>
          <a:lstStyle/>
          <a:p>
            <a:r>
              <a:rPr lang="en-US" sz="1500">
                <a:solidFill>
                  <a:schemeClr val="tx2"/>
                </a:solidFill>
              </a:rPr>
              <a:t>Research must be completed over the course of the academic year. The nature of research means that a fully viable solution may not be devised in this time frame; the goal is to have the best possible working model within the time frame.</a:t>
            </a:r>
          </a:p>
          <a:p>
            <a:r>
              <a:rPr lang="en-US" sz="1500">
                <a:solidFill>
                  <a:schemeClr val="tx2"/>
                </a:solidFill>
              </a:rPr>
              <a:t>The objective is to research strategies for lift classification and develop machine learning models for this goal. The models will not be implemented in an active system.</a:t>
            </a:r>
          </a:p>
          <a:p>
            <a:r>
              <a:rPr lang="en-US" sz="1500">
                <a:solidFill>
                  <a:schemeClr val="tx2"/>
                </a:solidFill>
              </a:rPr>
              <a:t>The devised solution should not require identifying information for any individuals using the system, such as age, height, weight, gender, etc.</a:t>
            </a:r>
          </a:p>
          <a:p>
            <a:r>
              <a:rPr lang="en-US" sz="1500">
                <a:solidFill>
                  <a:schemeClr val="tx2"/>
                </a:solidFill>
              </a:rPr>
              <a:t>The solution must work on as many members of the general population as possible. It must be general enough to work without being configured for each affected user.</a:t>
            </a:r>
          </a:p>
          <a:p>
            <a:r>
              <a:rPr lang="en-US" sz="1500">
                <a:solidFill>
                  <a:schemeClr val="tx2"/>
                </a:solidFill>
              </a:rPr>
              <a:t>The solution must be viable to work in an industrial setting. It cannot be so invasive as to impede the ability of a worker or produce more risk than is present without the system.</a:t>
            </a:r>
          </a:p>
          <a:p>
            <a:r>
              <a:rPr lang="en-US" sz="1500">
                <a:solidFill>
                  <a:schemeClr val="tx2"/>
                </a:solidFill>
              </a:rPr>
              <a:t>The solution should not require a significant technical understanding to use. Workers should not need to familiarize themselves with the system beyond knowledge of how to utilize the IMU sensors.</a:t>
            </a:r>
          </a:p>
        </p:txBody>
      </p:sp>
    </p:spTree>
    <p:extLst>
      <p:ext uri="{BB962C8B-B14F-4D97-AF65-F5344CB8AC3E}">
        <p14:creationId xmlns:p14="http://schemas.microsoft.com/office/powerpoint/2010/main" val="412763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33B8924-84F4-4500-8B39-58DF2F301D5B}"/>
              </a:ext>
            </a:extLst>
          </p:cNvPr>
          <p:cNvSpPr>
            <a:spLocks noGrp="1"/>
          </p:cNvSpPr>
          <p:nvPr>
            <p:ph type="title"/>
          </p:nvPr>
        </p:nvSpPr>
        <p:spPr>
          <a:xfrm>
            <a:off x="1179073" y="2248043"/>
            <a:ext cx="9833548" cy="1066802"/>
          </a:xfrm>
        </p:spPr>
        <p:txBody>
          <a:bodyPr anchor="b">
            <a:normAutofit/>
          </a:bodyPr>
          <a:lstStyle/>
          <a:p>
            <a:r>
              <a:rPr lang="en-US" sz="3600">
                <a:solidFill>
                  <a:schemeClr val="tx2"/>
                </a:solidFill>
              </a:rPr>
              <a:t>Current Progress</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08C1995-6628-4095-A9D0-F5176C4CDC8D}"/>
              </a:ext>
            </a:extLst>
          </p:cNvPr>
          <p:cNvSpPr>
            <a:spLocks noGrp="1"/>
          </p:cNvSpPr>
          <p:nvPr>
            <p:ph idx="1"/>
          </p:nvPr>
        </p:nvSpPr>
        <p:spPr>
          <a:xfrm>
            <a:off x="1178768" y="2449183"/>
            <a:ext cx="9833548" cy="2945574"/>
          </a:xfrm>
        </p:spPr>
        <p:txBody>
          <a:bodyPr anchor="ctr">
            <a:normAutofit/>
          </a:bodyPr>
          <a:lstStyle/>
          <a:p>
            <a:r>
              <a:rPr lang="en-US" sz="1800" dirty="0">
                <a:solidFill>
                  <a:schemeClr val="tx2"/>
                </a:solidFill>
              </a:rPr>
              <a:t>Data preparation</a:t>
            </a:r>
          </a:p>
          <a:p>
            <a:pPr lvl="1"/>
            <a:r>
              <a:rPr lang="en-US" sz="1800" dirty="0">
                <a:solidFill>
                  <a:schemeClr val="tx2"/>
                </a:solidFill>
              </a:rPr>
              <a:t>Little preprocessing due to preliminary models</a:t>
            </a:r>
          </a:p>
          <a:p>
            <a:r>
              <a:rPr lang="en-US" sz="1800" dirty="0">
                <a:solidFill>
                  <a:schemeClr val="tx2"/>
                </a:solidFill>
              </a:rPr>
              <a:t>Developed initial models for both detection and classification stages</a:t>
            </a:r>
          </a:p>
        </p:txBody>
      </p:sp>
    </p:spTree>
    <p:extLst>
      <p:ext uri="{BB962C8B-B14F-4D97-AF65-F5344CB8AC3E}">
        <p14:creationId xmlns:p14="http://schemas.microsoft.com/office/powerpoint/2010/main" val="3825662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igrationWizIdDocumentLibraryPermissions xmlns="30a303d7-cbbf-4601-8660-dcbf1875f84c" xsi:nil="true"/>
    <MigrationWizIdPermissionLevels xmlns="30a303d7-cbbf-4601-8660-dcbf1875f84c" xsi:nil="true"/>
    <MigrationWizIdPermissions xmlns="30a303d7-cbbf-4601-8660-dcbf1875f84c" xsi:nil="true"/>
    <_ip_UnifiedCompliancePolicyProperties xmlns="http://schemas.microsoft.com/sharepoint/v3" xsi:nil="true"/>
    <MigrationWizIdSecurityGroups xmlns="30a303d7-cbbf-4601-8660-dcbf1875f84c" xsi:nil="true"/>
    <MigrationWizId xmlns="30a303d7-cbbf-4601-8660-dcbf1875f84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61965B390B504A85AE5B380A6557C2" ma:contentTypeVersion="20" ma:contentTypeDescription="Create a new document." ma:contentTypeScope="" ma:versionID="6431c53291774a99eb910729c2684f7a">
  <xsd:schema xmlns:xsd="http://www.w3.org/2001/XMLSchema" xmlns:xs="http://www.w3.org/2001/XMLSchema" xmlns:p="http://schemas.microsoft.com/office/2006/metadata/properties" xmlns:ns1="http://schemas.microsoft.com/sharepoint/v3" xmlns:ns3="30a303d7-cbbf-4601-8660-dcbf1875f84c" xmlns:ns4="7eeb39fa-1749-453a-b36f-d4f407b200a3" targetNamespace="http://schemas.microsoft.com/office/2006/metadata/properties" ma:root="true" ma:fieldsID="0302ecbf7208b638bda36d25a3cb0a20" ns1:_="" ns3:_="" ns4:_="">
    <xsd:import namespace="http://schemas.microsoft.com/sharepoint/v3"/>
    <xsd:import namespace="30a303d7-cbbf-4601-8660-dcbf1875f84c"/>
    <xsd:import namespace="7eeb39fa-1749-453a-b36f-d4f407b200a3"/>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a303d7-cbbf-4601-8660-dcbf1875f84c"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eb39fa-1749-453a-b36f-d4f407b200a3" elementFormDefault="qualified">
    <xsd:import namespace="http://schemas.microsoft.com/office/2006/documentManagement/types"/>
    <xsd:import namespace="http://schemas.microsoft.com/office/infopath/2007/PartnerControls"/>
    <xsd:element name="SharedWithUsers" ma:index="2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Shared With Details" ma:internalName="SharedWithDetails" ma:readOnly="true">
      <xsd:simpleType>
        <xsd:restriction base="dms:Note">
          <xsd:maxLength value="255"/>
        </xsd:restriction>
      </xsd:simpleType>
    </xsd:element>
    <xsd:element name="SharingHintHash" ma:index="2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133C73-081B-4775-BF6A-873EB7F5FA78}">
  <ds:schemaRefs>
    <ds:schemaRef ds:uri="http://schemas.microsoft.com/office/2006/metadata/properties"/>
    <ds:schemaRef ds:uri="http://schemas.microsoft.com/office/infopath/2007/PartnerControls"/>
    <ds:schemaRef ds:uri="http://schemas.microsoft.com/sharepoint/v3"/>
    <ds:schemaRef ds:uri="30a303d7-cbbf-4601-8660-dcbf1875f84c"/>
  </ds:schemaRefs>
</ds:datastoreItem>
</file>

<file path=customXml/itemProps2.xml><?xml version="1.0" encoding="utf-8"?>
<ds:datastoreItem xmlns:ds="http://schemas.openxmlformats.org/officeDocument/2006/customXml" ds:itemID="{1DC5AF26-2B09-4252-BB6E-0679B9B013BC}">
  <ds:schemaRefs>
    <ds:schemaRef ds:uri="http://schemas.microsoft.com/sharepoint/v3/contenttype/forms"/>
  </ds:schemaRefs>
</ds:datastoreItem>
</file>

<file path=customXml/itemProps3.xml><?xml version="1.0" encoding="utf-8"?>
<ds:datastoreItem xmlns:ds="http://schemas.openxmlformats.org/officeDocument/2006/customXml" ds:itemID="{7ED725B4-39A0-49D1-A8B2-1713B080A7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a303d7-cbbf-4601-8660-dcbf1875f84c"/>
    <ds:schemaRef ds:uri="7eeb39fa-1749-453a-b36f-d4f407b200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1159</TotalTime>
  <Words>573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Lift Risk</vt:lpstr>
      <vt:lpstr>Team</vt:lpstr>
      <vt:lpstr>Abstract</vt:lpstr>
      <vt:lpstr>User Stories</vt:lpstr>
      <vt:lpstr>Design Diagrams – D0</vt:lpstr>
      <vt:lpstr>Design Diagrams – D1</vt:lpstr>
      <vt:lpstr>Design Diagrams – D2</vt:lpstr>
      <vt:lpstr>Major Constraints</vt:lpstr>
      <vt:lpstr>Current Progress</vt:lpstr>
      <vt:lpstr>Expected Term Accomplishments</vt:lpstr>
      <vt:lpstr>Division of Work</vt:lpstr>
      <vt:lpstr>Expected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 Risk</dc:title>
  <dc:creator>Brennan Thomas</dc:creator>
  <cp:lastModifiedBy>Brennan Thomas</cp:lastModifiedBy>
  <cp:revision>1</cp:revision>
  <dcterms:created xsi:type="dcterms:W3CDTF">2020-10-26T21:17:12Z</dcterms:created>
  <dcterms:modified xsi:type="dcterms:W3CDTF">2020-11-29T18:01:05Z</dcterms:modified>
</cp:coreProperties>
</file>