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58" r:id="rId7"/>
    <p:sldId id="259" r:id="rId8"/>
    <p:sldId id="270" r:id="rId9"/>
    <p:sldId id="269" r:id="rId10"/>
    <p:sldId id="267" r:id="rId11"/>
    <p:sldId id="261" r:id="rId12"/>
    <p:sldId id="262" r:id="rId13"/>
    <p:sldId id="272" r:id="rId14"/>
    <p:sldId id="273" r:id="rId15"/>
    <p:sldId id="263" r:id="rId16"/>
    <p:sldId id="264" r:id="rId17"/>
    <p:sldId id="26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BE6936-3B47-457B-A5B7-48D27FAF5640}" v="20" dt="2020-10-27T16:32:41.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rennan (thoma2bm)" userId="4016b840-87c8-4370-816f-f0fab84a7084" providerId="ADAL" clId="{E8BE6936-3B47-457B-A5B7-48D27FAF5640}"/>
    <pc:docChg chg="undo custSel mod addSld delSld modSld">
      <pc:chgData name="Thomas, Brennan (thoma2bm)" userId="4016b840-87c8-4370-816f-f0fab84a7084" providerId="ADAL" clId="{E8BE6936-3B47-457B-A5B7-48D27FAF5640}" dt="2020-10-27T16:32:41.604" v="374"/>
      <pc:docMkLst>
        <pc:docMk/>
      </pc:docMkLst>
      <pc:sldChg chg="addSp modSp mod modTransition setBg">
        <pc:chgData name="Thomas, Brennan (thoma2bm)" userId="4016b840-87c8-4370-816f-f0fab84a7084" providerId="ADAL" clId="{E8BE6936-3B47-457B-A5B7-48D27FAF5640}" dt="2020-10-27T16:32:41.604" v="374"/>
        <pc:sldMkLst>
          <pc:docMk/>
          <pc:sldMk cId="1581386474" sldId="256"/>
        </pc:sldMkLst>
        <pc:spChg chg="mod">
          <ac:chgData name="Thomas, Brennan (thoma2bm)" userId="4016b840-87c8-4370-816f-f0fab84a7084" providerId="ADAL" clId="{E8BE6936-3B47-457B-A5B7-48D27FAF5640}" dt="2020-10-26T21:07:09.059" v="314" actId="26606"/>
          <ac:spMkLst>
            <pc:docMk/>
            <pc:sldMk cId="1581386474" sldId="256"/>
            <ac:spMk id="2" creationId="{32BFA7AF-22C6-4F56-973C-DC63DA2AAC63}"/>
          </ac:spMkLst>
        </pc:spChg>
        <pc:spChg chg="mod">
          <ac:chgData name="Thomas, Brennan (thoma2bm)" userId="4016b840-87c8-4370-816f-f0fab84a7084" providerId="ADAL" clId="{E8BE6936-3B47-457B-A5B7-48D27FAF5640}" dt="2020-10-26T21:07:09.059" v="314" actId="26606"/>
          <ac:spMkLst>
            <pc:docMk/>
            <pc:sldMk cId="1581386474" sldId="256"/>
            <ac:spMk id="3" creationId="{46FD9DFB-20E6-4F71-9778-31C555BE799E}"/>
          </ac:spMkLst>
        </pc:spChg>
        <pc:spChg chg="add">
          <ac:chgData name="Thomas, Brennan (thoma2bm)" userId="4016b840-87c8-4370-816f-f0fab84a7084" providerId="ADAL" clId="{E8BE6936-3B47-457B-A5B7-48D27FAF5640}" dt="2020-10-26T21:07:09.059" v="314" actId="26606"/>
          <ac:spMkLst>
            <pc:docMk/>
            <pc:sldMk cId="1581386474" sldId="256"/>
            <ac:spMk id="8" creationId="{1EADCAF8-8823-4E89-8612-21029831A4B2}"/>
          </ac:spMkLst>
        </pc:spChg>
        <pc:spChg chg="add">
          <ac:chgData name="Thomas, Brennan (thoma2bm)" userId="4016b840-87c8-4370-816f-f0fab84a7084" providerId="ADAL" clId="{E8BE6936-3B47-457B-A5B7-48D27FAF5640}" dt="2020-10-26T21:07:09.059" v="314" actId="26606"/>
          <ac:spMkLst>
            <pc:docMk/>
            <pc:sldMk cId="1581386474" sldId="256"/>
            <ac:spMk id="10" creationId="{28CA07B2-0819-4B62-9425-7A52BBDD7070}"/>
          </ac:spMkLst>
        </pc:spChg>
        <pc:grpChg chg="add">
          <ac:chgData name="Thomas, Brennan (thoma2bm)" userId="4016b840-87c8-4370-816f-f0fab84a7084" providerId="ADAL" clId="{E8BE6936-3B47-457B-A5B7-48D27FAF5640}" dt="2020-10-26T21:07:09.059" v="314" actId="26606"/>
          <ac:grpSpMkLst>
            <pc:docMk/>
            <pc:sldMk cId="1581386474" sldId="256"/>
            <ac:grpSpMk id="12" creationId="{DA02BEE4-A5D4-40AF-882D-49D34B086FFF}"/>
          </ac:grpSpMkLst>
        </pc:grpChg>
      </pc:sldChg>
      <pc:sldChg chg="addSp delSp modSp mod modTransition setBg">
        <pc:chgData name="Thomas, Brennan (thoma2bm)" userId="4016b840-87c8-4370-816f-f0fab84a7084" providerId="ADAL" clId="{E8BE6936-3B47-457B-A5B7-48D27FAF5640}" dt="2020-10-27T16:32:41.604" v="374"/>
        <pc:sldMkLst>
          <pc:docMk/>
          <pc:sldMk cId="1840402487" sldId="257"/>
        </pc:sldMkLst>
        <pc:spChg chg="mod">
          <ac:chgData name="Thomas, Brennan (thoma2bm)" userId="4016b840-87c8-4370-816f-f0fab84a7084" providerId="ADAL" clId="{E8BE6936-3B47-457B-A5B7-48D27FAF5640}" dt="2020-10-26T21:14:09.533" v="358" actId="20577"/>
          <ac:spMkLst>
            <pc:docMk/>
            <pc:sldMk cId="1840402487" sldId="257"/>
            <ac:spMk id="2" creationId="{D7200CCD-3CE2-4279-9B90-5A58916DE3BC}"/>
          </ac:spMkLst>
        </pc:spChg>
        <pc:spChg chg="mod">
          <ac:chgData name="Thomas, Brennan (thoma2bm)" userId="4016b840-87c8-4370-816f-f0fab84a7084" providerId="ADAL" clId="{E8BE6936-3B47-457B-A5B7-48D27FAF5640}" dt="2020-10-26T21:07:42.070" v="315" actId="26606"/>
          <ac:spMkLst>
            <pc:docMk/>
            <pc:sldMk cId="1840402487" sldId="257"/>
            <ac:spMk id="3" creationId="{2470FC30-95F0-4A87-972C-EE49F7D36FAB}"/>
          </ac:spMkLst>
        </pc:spChg>
        <pc:spChg chg="add">
          <ac:chgData name="Thomas, Brennan (thoma2bm)" userId="4016b840-87c8-4370-816f-f0fab84a7084" providerId="ADAL" clId="{E8BE6936-3B47-457B-A5B7-48D27FAF5640}" dt="2020-10-26T21:07:42.070" v="315" actId="26606"/>
          <ac:spMkLst>
            <pc:docMk/>
            <pc:sldMk cId="1840402487" sldId="257"/>
            <ac:spMk id="10" creationId="{B6FACB3C-9069-4791-BC5C-0DB7CD19B853}"/>
          </ac:spMkLst>
        </pc:spChg>
        <pc:spChg chg="add">
          <ac:chgData name="Thomas, Brennan (thoma2bm)" userId="4016b840-87c8-4370-816f-f0fab84a7084" providerId="ADAL" clId="{E8BE6936-3B47-457B-A5B7-48D27FAF5640}" dt="2020-10-26T21:07:42.070" v="315" actId="26606"/>
          <ac:spMkLst>
            <pc:docMk/>
            <pc:sldMk cId="1840402487" sldId="257"/>
            <ac:spMk id="12" creationId="{71F2038E-D777-4B76-81DD-DD13EE91B9DD}"/>
          </ac:spMkLst>
        </pc:spChg>
        <pc:grpChg chg="add">
          <ac:chgData name="Thomas, Brennan (thoma2bm)" userId="4016b840-87c8-4370-816f-f0fab84a7084" providerId="ADAL" clId="{E8BE6936-3B47-457B-A5B7-48D27FAF5640}" dt="2020-10-26T21:07:42.070" v="315" actId="26606"/>
          <ac:grpSpMkLst>
            <pc:docMk/>
            <pc:sldMk cId="1840402487" sldId="257"/>
            <ac:grpSpMk id="14" creationId="{DD354807-230F-4402-B1B9-F733A8F1F190}"/>
          </ac:grpSpMkLst>
        </pc:grpChg>
        <pc:picChg chg="add mod">
          <ac:chgData name="Thomas, Brennan (thoma2bm)" userId="4016b840-87c8-4370-816f-f0fab84a7084" providerId="ADAL" clId="{E8BE6936-3B47-457B-A5B7-48D27FAF5640}" dt="2020-10-26T21:13:55.678" v="354" actId="1076"/>
          <ac:picMkLst>
            <pc:docMk/>
            <pc:sldMk cId="1840402487" sldId="257"/>
            <ac:picMk id="5" creationId="{241FADFB-7497-413F-A696-2DCC1B0C8102}"/>
          </ac:picMkLst>
        </pc:picChg>
        <pc:picChg chg="add del">
          <ac:chgData name="Thomas, Brennan (thoma2bm)" userId="4016b840-87c8-4370-816f-f0fab84a7084" providerId="ADAL" clId="{E8BE6936-3B47-457B-A5B7-48D27FAF5640}" dt="2020-10-26T21:10:49.558" v="328" actId="478"/>
          <ac:picMkLst>
            <pc:docMk/>
            <pc:sldMk cId="1840402487" sldId="257"/>
            <ac:picMk id="7" creationId="{B68BDD09-6A49-4E01-94AE-761655BB3C5B}"/>
          </ac:picMkLst>
        </pc:picChg>
      </pc:sldChg>
      <pc:sldChg chg="addSp modSp mod modTransition setBg">
        <pc:chgData name="Thomas, Brennan (thoma2bm)" userId="4016b840-87c8-4370-816f-f0fab84a7084" providerId="ADAL" clId="{E8BE6936-3B47-457B-A5B7-48D27FAF5640}" dt="2020-10-27T16:32:41.604" v="374"/>
        <pc:sldMkLst>
          <pc:docMk/>
          <pc:sldMk cId="1347565317" sldId="258"/>
        </pc:sldMkLst>
        <pc:spChg chg="mod">
          <ac:chgData name="Thomas, Brennan (thoma2bm)" userId="4016b840-87c8-4370-816f-f0fab84a7084" providerId="ADAL" clId="{E8BE6936-3B47-457B-A5B7-48D27FAF5640}" dt="2020-10-26T21:07:53.029" v="316" actId="26606"/>
          <ac:spMkLst>
            <pc:docMk/>
            <pc:sldMk cId="1347565317" sldId="258"/>
            <ac:spMk id="2" creationId="{C86A572B-359A-415A-BBA8-2D5B63711B1D}"/>
          </ac:spMkLst>
        </pc:spChg>
        <pc:spChg chg="mod">
          <ac:chgData name="Thomas, Brennan (thoma2bm)" userId="4016b840-87c8-4370-816f-f0fab84a7084" providerId="ADAL" clId="{E8BE6936-3B47-457B-A5B7-48D27FAF5640}" dt="2020-10-26T21:07:53.029" v="316" actId="26606"/>
          <ac:spMkLst>
            <pc:docMk/>
            <pc:sldMk cId="1347565317" sldId="258"/>
            <ac:spMk id="3" creationId="{DEAC8E25-CF50-4C52-A1CC-BA3CCDEF4683}"/>
          </ac:spMkLst>
        </pc:spChg>
        <pc:spChg chg="add">
          <ac:chgData name="Thomas, Brennan (thoma2bm)" userId="4016b840-87c8-4370-816f-f0fab84a7084" providerId="ADAL" clId="{E8BE6936-3B47-457B-A5B7-48D27FAF5640}" dt="2020-10-26T21:07:53.029" v="316" actId="26606"/>
          <ac:spMkLst>
            <pc:docMk/>
            <pc:sldMk cId="1347565317" sldId="258"/>
            <ac:spMk id="8" creationId="{4BC99CB9-DDAD-44A2-8A1C-E3AF4E72DF5C}"/>
          </ac:spMkLst>
        </pc:spChg>
        <pc:grpChg chg="add">
          <ac:chgData name="Thomas, Brennan (thoma2bm)" userId="4016b840-87c8-4370-816f-f0fab84a7084" providerId="ADAL" clId="{E8BE6936-3B47-457B-A5B7-48D27FAF5640}" dt="2020-10-26T21:07:53.029" v="316" actId="26606"/>
          <ac:grpSpMkLst>
            <pc:docMk/>
            <pc:sldMk cId="1347565317" sldId="258"/>
            <ac:grpSpMk id="10" creationId="{05545017-2445-4AB3-95A6-48F17C802612}"/>
          </ac:grpSpMkLst>
        </pc:grpChg>
        <pc:grpChg chg="add">
          <ac:chgData name="Thomas, Brennan (thoma2bm)" userId="4016b840-87c8-4370-816f-f0fab84a7084" providerId="ADAL" clId="{E8BE6936-3B47-457B-A5B7-48D27FAF5640}" dt="2020-10-26T21:07:53.029" v="316" actId="26606"/>
          <ac:grpSpMkLst>
            <pc:docMk/>
            <pc:sldMk cId="1347565317" sldId="258"/>
            <ac:grpSpMk id="16" creationId="{06B7259D-F2AD-42FE-B984-6D1D74321C5D}"/>
          </ac:grpSpMkLst>
        </pc:grpChg>
      </pc:sldChg>
      <pc:sldChg chg="addSp modSp mod modTransition setBg">
        <pc:chgData name="Thomas, Brennan (thoma2bm)" userId="4016b840-87c8-4370-816f-f0fab84a7084" providerId="ADAL" clId="{E8BE6936-3B47-457B-A5B7-48D27FAF5640}" dt="2020-10-27T16:32:41.604" v="374"/>
        <pc:sldMkLst>
          <pc:docMk/>
          <pc:sldMk cId="2805126190" sldId="259"/>
        </pc:sldMkLst>
        <pc:spChg chg="mod">
          <ac:chgData name="Thomas, Brennan (thoma2bm)" userId="4016b840-87c8-4370-816f-f0fab84a7084" providerId="ADAL" clId="{E8BE6936-3B47-457B-A5B7-48D27FAF5640}" dt="2020-10-26T21:08:11.073" v="317" actId="26606"/>
          <ac:spMkLst>
            <pc:docMk/>
            <pc:sldMk cId="2805126190" sldId="259"/>
            <ac:spMk id="2" creationId="{E3E9F42D-0AB7-4AF7-A82D-BC1E2C75E496}"/>
          </ac:spMkLst>
        </pc:spChg>
        <pc:spChg chg="mod">
          <ac:chgData name="Thomas, Brennan (thoma2bm)" userId="4016b840-87c8-4370-816f-f0fab84a7084" providerId="ADAL" clId="{E8BE6936-3B47-457B-A5B7-48D27FAF5640}" dt="2020-10-26T21:08:11.073" v="317" actId="26606"/>
          <ac:spMkLst>
            <pc:docMk/>
            <pc:sldMk cId="2805126190" sldId="259"/>
            <ac:spMk id="3" creationId="{FB8CFB65-EAA3-41B9-A3E2-7FB31B9D6040}"/>
          </ac:spMkLst>
        </pc:spChg>
        <pc:spChg chg="add">
          <ac:chgData name="Thomas, Brennan (thoma2bm)" userId="4016b840-87c8-4370-816f-f0fab84a7084" providerId="ADAL" clId="{E8BE6936-3B47-457B-A5B7-48D27FAF5640}" dt="2020-10-26T21:08:11.073" v="317" actId="26606"/>
          <ac:spMkLst>
            <pc:docMk/>
            <pc:sldMk cId="2805126190" sldId="259"/>
            <ac:spMk id="10" creationId="{B6FACB3C-9069-4791-BC5C-0DB7CD19B853}"/>
          </ac:spMkLst>
        </pc:spChg>
        <pc:spChg chg="add">
          <ac:chgData name="Thomas, Brennan (thoma2bm)" userId="4016b840-87c8-4370-816f-f0fab84a7084" providerId="ADAL" clId="{E8BE6936-3B47-457B-A5B7-48D27FAF5640}" dt="2020-10-26T21:08:11.073" v="317" actId="26606"/>
          <ac:spMkLst>
            <pc:docMk/>
            <pc:sldMk cId="2805126190" sldId="259"/>
            <ac:spMk id="12" creationId="{71F2038E-D777-4B76-81DD-DD13EE91B9DD}"/>
          </ac:spMkLst>
        </pc:spChg>
        <pc:grpChg chg="add">
          <ac:chgData name="Thomas, Brennan (thoma2bm)" userId="4016b840-87c8-4370-816f-f0fab84a7084" providerId="ADAL" clId="{E8BE6936-3B47-457B-A5B7-48D27FAF5640}" dt="2020-10-26T21:08:11.073" v="317" actId="26606"/>
          <ac:grpSpMkLst>
            <pc:docMk/>
            <pc:sldMk cId="2805126190" sldId="259"/>
            <ac:grpSpMk id="14" creationId="{DD354807-230F-4402-B1B9-F733A8F1F190}"/>
          </ac:grpSpMkLst>
        </pc:grpChg>
        <pc:picChg chg="add">
          <ac:chgData name="Thomas, Brennan (thoma2bm)" userId="4016b840-87c8-4370-816f-f0fab84a7084" providerId="ADAL" clId="{E8BE6936-3B47-457B-A5B7-48D27FAF5640}" dt="2020-10-26T21:08:11.073" v="317" actId="26606"/>
          <ac:picMkLst>
            <pc:docMk/>
            <pc:sldMk cId="2805126190" sldId="259"/>
            <ac:picMk id="7" creationId="{C2E6C920-71F4-4B24-928F-18960A0AA9C7}"/>
          </ac:picMkLst>
        </pc:picChg>
      </pc:sldChg>
      <pc:sldChg chg="addSp delSp modSp del mod setBg">
        <pc:chgData name="Thomas, Brennan (thoma2bm)" userId="4016b840-87c8-4370-816f-f0fab84a7084" providerId="ADAL" clId="{E8BE6936-3B47-457B-A5B7-48D27FAF5640}" dt="2020-10-26T21:15:46.780" v="359" actId="2696"/>
        <pc:sldMkLst>
          <pc:docMk/>
          <pc:sldMk cId="3341041111" sldId="260"/>
        </pc:sldMkLst>
        <pc:spChg chg="mod">
          <ac:chgData name="Thomas, Brennan (thoma2bm)" userId="4016b840-87c8-4370-816f-f0fab84a7084" providerId="ADAL" clId="{E8BE6936-3B47-457B-A5B7-48D27FAF5640}" dt="2020-10-26T21:08:30.623" v="319" actId="26606"/>
          <ac:spMkLst>
            <pc:docMk/>
            <pc:sldMk cId="3341041111" sldId="260"/>
            <ac:spMk id="2" creationId="{E74FA18D-2A05-4DFF-BED2-AADB0BD73F6D}"/>
          </ac:spMkLst>
        </pc:spChg>
        <pc:spChg chg="del">
          <ac:chgData name="Thomas, Brennan (thoma2bm)" userId="4016b840-87c8-4370-816f-f0fab84a7084" providerId="ADAL" clId="{E8BE6936-3B47-457B-A5B7-48D27FAF5640}" dt="2020-10-26T20:54:05.942" v="174"/>
          <ac:spMkLst>
            <pc:docMk/>
            <pc:sldMk cId="3341041111" sldId="260"/>
            <ac:spMk id="3" creationId="{C0361DD7-49A8-4B8C-A7EE-E661C20A294F}"/>
          </ac:spMkLst>
        </pc:spChg>
        <pc:spChg chg="add del">
          <ac:chgData name="Thomas, Brennan (thoma2bm)" userId="4016b840-87c8-4370-816f-f0fab84a7084" providerId="ADAL" clId="{E8BE6936-3B47-457B-A5B7-48D27FAF5640}" dt="2020-10-26T21:08:30.623" v="319" actId="26606"/>
          <ac:spMkLst>
            <pc:docMk/>
            <pc:sldMk cId="3341041111" sldId="260"/>
            <ac:spMk id="10" creationId="{53F29798-D584-4792-9B62-3F5F5C36D619}"/>
          </ac:spMkLst>
        </pc:spChg>
        <pc:picChg chg="add mod">
          <ac:chgData name="Thomas, Brennan (thoma2bm)" userId="4016b840-87c8-4370-816f-f0fab84a7084" providerId="ADAL" clId="{E8BE6936-3B47-457B-A5B7-48D27FAF5640}" dt="2020-10-26T21:08:30.623" v="319" actId="26606"/>
          <ac:picMkLst>
            <pc:docMk/>
            <pc:sldMk cId="3341041111" sldId="260"/>
            <ac:picMk id="5" creationId="{9B95BC1D-EC7C-4A51-B0C4-57311EDC64D1}"/>
          </ac:picMkLst>
        </pc:picChg>
      </pc:sldChg>
      <pc:sldChg chg="addSp delSp modSp mod modTransition setBg">
        <pc:chgData name="Thomas, Brennan (thoma2bm)" userId="4016b840-87c8-4370-816f-f0fab84a7084" providerId="ADAL" clId="{E8BE6936-3B47-457B-A5B7-48D27FAF5640}" dt="2020-10-27T16:32:41.604" v="374"/>
        <pc:sldMkLst>
          <pc:docMk/>
          <pc:sldMk cId="4127630762" sldId="261"/>
        </pc:sldMkLst>
        <pc:spChg chg="mod">
          <ac:chgData name="Thomas, Brennan (thoma2bm)" userId="4016b840-87c8-4370-816f-f0fab84a7084" providerId="ADAL" clId="{E8BE6936-3B47-457B-A5B7-48D27FAF5640}" dt="2020-10-26T21:09:17.426" v="323" actId="26606"/>
          <ac:spMkLst>
            <pc:docMk/>
            <pc:sldMk cId="4127630762" sldId="261"/>
            <ac:spMk id="2" creationId="{3C94E5E3-4387-4C08-A826-47BA9F6E129B}"/>
          </ac:spMkLst>
        </pc:spChg>
        <pc:spChg chg="mod">
          <ac:chgData name="Thomas, Brennan (thoma2bm)" userId="4016b840-87c8-4370-816f-f0fab84a7084" providerId="ADAL" clId="{E8BE6936-3B47-457B-A5B7-48D27FAF5640}" dt="2020-10-26T21:09:17.426" v="323" actId="26606"/>
          <ac:spMkLst>
            <pc:docMk/>
            <pc:sldMk cId="4127630762" sldId="261"/>
            <ac:spMk id="3" creationId="{07593406-B143-470C-A2F0-AF4AD1E9B805}"/>
          </ac:spMkLst>
        </pc:spChg>
        <pc:spChg chg="add del">
          <ac:chgData name="Thomas, Brennan (thoma2bm)" userId="4016b840-87c8-4370-816f-f0fab84a7084" providerId="ADAL" clId="{E8BE6936-3B47-457B-A5B7-48D27FAF5640}" dt="2020-10-26T21:09:17.406" v="322" actId="26606"/>
          <ac:spMkLst>
            <pc:docMk/>
            <pc:sldMk cId="4127630762" sldId="261"/>
            <ac:spMk id="8" creationId="{43C823D3-D619-407C-89E0-C6F6B1E7A42A}"/>
          </ac:spMkLst>
        </pc:spChg>
        <pc:spChg chg="add del">
          <ac:chgData name="Thomas, Brennan (thoma2bm)" userId="4016b840-87c8-4370-816f-f0fab84a7084" providerId="ADAL" clId="{E8BE6936-3B47-457B-A5B7-48D27FAF5640}" dt="2020-10-26T21:09:17.406" v="322" actId="26606"/>
          <ac:spMkLst>
            <pc:docMk/>
            <pc:sldMk cId="4127630762" sldId="261"/>
            <ac:spMk id="10" creationId="{047F8E3E-2FFA-4A0F-B3C7-E57ADDCFB415}"/>
          </ac:spMkLst>
        </pc:spChg>
        <pc:spChg chg="add">
          <ac:chgData name="Thomas, Brennan (thoma2bm)" userId="4016b840-87c8-4370-816f-f0fab84a7084" providerId="ADAL" clId="{E8BE6936-3B47-457B-A5B7-48D27FAF5640}" dt="2020-10-26T21:09:17.426" v="323" actId="26606"/>
          <ac:spMkLst>
            <pc:docMk/>
            <pc:sldMk cId="4127630762" sldId="261"/>
            <ac:spMk id="24" creationId="{87BF42CA-AD55-48B4-8949-C4DCA60A6AEE}"/>
          </ac:spMkLst>
        </pc:spChg>
        <pc:spChg chg="add">
          <ac:chgData name="Thomas, Brennan (thoma2bm)" userId="4016b840-87c8-4370-816f-f0fab84a7084" providerId="ADAL" clId="{E8BE6936-3B47-457B-A5B7-48D27FAF5640}" dt="2020-10-26T21:09:17.426" v="323" actId="26606"/>
          <ac:spMkLst>
            <pc:docMk/>
            <pc:sldMk cId="4127630762" sldId="261"/>
            <ac:spMk id="25" creationId="{66AE1D3D-3106-4CB2-AA7C-0C1642AC0F2E}"/>
          </ac:spMkLst>
        </pc:spChg>
        <pc:grpChg chg="add del">
          <ac:chgData name="Thomas, Brennan (thoma2bm)" userId="4016b840-87c8-4370-816f-f0fab84a7084" providerId="ADAL" clId="{E8BE6936-3B47-457B-A5B7-48D27FAF5640}" dt="2020-10-26T21:09:17.406" v="322" actId="26606"/>
          <ac:grpSpMkLst>
            <pc:docMk/>
            <pc:sldMk cId="4127630762" sldId="261"/>
            <ac:grpSpMk id="12" creationId="{33D939F1-7ABE-4D0E-946A-43F37F556AFD}"/>
          </ac:grpSpMkLst>
        </pc:grpChg>
        <pc:grpChg chg="add del">
          <ac:chgData name="Thomas, Brennan (thoma2bm)" userId="4016b840-87c8-4370-816f-f0fab84a7084" providerId="ADAL" clId="{E8BE6936-3B47-457B-A5B7-48D27FAF5640}" dt="2020-10-26T21:09:17.406" v="322" actId="26606"/>
          <ac:grpSpMkLst>
            <pc:docMk/>
            <pc:sldMk cId="4127630762" sldId="261"/>
            <ac:grpSpMk id="18" creationId="{9DB3963A-4187-4A72-9DA4-CA6BADE22931}"/>
          </ac:grpSpMkLst>
        </pc:grpChg>
        <pc:grpChg chg="add">
          <ac:chgData name="Thomas, Brennan (thoma2bm)" userId="4016b840-87c8-4370-816f-f0fab84a7084" providerId="ADAL" clId="{E8BE6936-3B47-457B-A5B7-48D27FAF5640}" dt="2020-10-26T21:09:17.426" v="323" actId="26606"/>
          <ac:grpSpMkLst>
            <pc:docMk/>
            <pc:sldMk cId="4127630762" sldId="261"/>
            <ac:grpSpMk id="26" creationId="{0A31B6AF-B711-4CDB-8C2B-16E963DDC4C5}"/>
          </ac:grpSpMkLst>
        </pc:grpChg>
      </pc:sldChg>
      <pc:sldChg chg="addSp modSp mod modTransition setBg">
        <pc:chgData name="Thomas, Brennan (thoma2bm)" userId="4016b840-87c8-4370-816f-f0fab84a7084" providerId="ADAL" clId="{E8BE6936-3B47-457B-A5B7-48D27FAF5640}" dt="2020-10-27T16:32:41.604" v="374"/>
        <pc:sldMkLst>
          <pc:docMk/>
          <pc:sldMk cId="3825662621" sldId="262"/>
        </pc:sldMkLst>
        <pc:spChg chg="mod">
          <ac:chgData name="Thomas, Brennan (thoma2bm)" userId="4016b840-87c8-4370-816f-f0fab84a7084" providerId="ADAL" clId="{E8BE6936-3B47-457B-A5B7-48D27FAF5640}" dt="2020-10-26T21:16:26.803" v="362" actId="1076"/>
          <ac:spMkLst>
            <pc:docMk/>
            <pc:sldMk cId="3825662621" sldId="262"/>
            <ac:spMk id="2" creationId="{F33B8924-84F4-4500-8B39-58DF2F301D5B}"/>
          </ac:spMkLst>
        </pc:spChg>
        <pc:spChg chg="mod">
          <ac:chgData name="Thomas, Brennan (thoma2bm)" userId="4016b840-87c8-4370-816f-f0fab84a7084" providerId="ADAL" clId="{E8BE6936-3B47-457B-A5B7-48D27FAF5640}" dt="2020-10-26T21:16:26.803" v="362" actId="1076"/>
          <ac:spMkLst>
            <pc:docMk/>
            <pc:sldMk cId="3825662621" sldId="262"/>
            <ac:spMk id="3" creationId="{F08C1995-6628-4095-A9D0-F5176C4CDC8D}"/>
          </ac:spMkLst>
        </pc:spChg>
        <pc:spChg chg="add">
          <ac:chgData name="Thomas, Brennan (thoma2bm)" userId="4016b840-87c8-4370-816f-f0fab84a7084" providerId="ADAL" clId="{E8BE6936-3B47-457B-A5B7-48D27FAF5640}" dt="2020-10-26T21:09:28.247" v="324" actId="26606"/>
          <ac:spMkLst>
            <pc:docMk/>
            <pc:sldMk cId="3825662621" sldId="262"/>
            <ac:spMk id="8" creationId="{FA3C7DEA-BCC2-4295-8850-147993296189}"/>
          </ac:spMkLst>
        </pc:spChg>
        <pc:spChg chg="add">
          <ac:chgData name="Thomas, Brennan (thoma2bm)" userId="4016b840-87c8-4370-816f-f0fab84a7084" providerId="ADAL" clId="{E8BE6936-3B47-457B-A5B7-48D27FAF5640}" dt="2020-10-26T21:09:28.247" v="324" actId="26606"/>
          <ac:spMkLst>
            <pc:docMk/>
            <pc:sldMk cId="3825662621" sldId="262"/>
            <ac:spMk id="10" creationId="{C289949D-B9F6-468A-86FE-2694DC5AE773}"/>
          </ac:spMkLst>
        </pc:spChg>
        <pc:grpChg chg="add">
          <ac:chgData name="Thomas, Brennan (thoma2bm)" userId="4016b840-87c8-4370-816f-f0fab84a7084" providerId="ADAL" clId="{E8BE6936-3B47-457B-A5B7-48D27FAF5640}" dt="2020-10-26T21:09:28.247" v="324" actId="26606"/>
          <ac:grpSpMkLst>
            <pc:docMk/>
            <pc:sldMk cId="3825662621" sldId="262"/>
            <ac:grpSpMk id="12" creationId="{E4DF0958-0C87-4C28-9554-2FADC788C2B1}"/>
          </ac:grpSpMkLst>
        </pc:grpChg>
      </pc:sldChg>
      <pc:sldChg chg="addSp modSp mod modTransition setBg">
        <pc:chgData name="Thomas, Brennan (thoma2bm)" userId="4016b840-87c8-4370-816f-f0fab84a7084" providerId="ADAL" clId="{E8BE6936-3B47-457B-A5B7-48D27FAF5640}" dt="2020-10-27T16:32:41.604" v="374"/>
        <pc:sldMkLst>
          <pc:docMk/>
          <pc:sldMk cId="2025241502" sldId="263"/>
        </pc:sldMkLst>
        <pc:spChg chg="mod">
          <ac:chgData name="Thomas, Brennan (thoma2bm)" userId="4016b840-87c8-4370-816f-f0fab84a7084" providerId="ADAL" clId="{E8BE6936-3B47-457B-A5B7-48D27FAF5640}" dt="2020-10-26T21:09:47.542" v="325" actId="26606"/>
          <ac:spMkLst>
            <pc:docMk/>
            <pc:sldMk cId="2025241502" sldId="263"/>
            <ac:spMk id="2" creationId="{64CCD0A5-E973-41FD-AF6F-886AE47D92B1}"/>
          </ac:spMkLst>
        </pc:spChg>
        <pc:spChg chg="mod">
          <ac:chgData name="Thomas, Brennan (thoma2bm)" userId="4016b840-87c8-4370-816f-f0fab84a7084" providerId="ADAL" clId="{E8BE6936-3B47-457B-A5B7-48D27FAF5640}" dt="2020-10-26T21:09:47.542" v="325" actId="26606"/>
          <ac:spMkLst>
            <pc:docMk/>
            <pc:sldMk cId="2025241502" sldId="263"/>
            <ac:spMk id="3" creationId="{A9DD4955-55B1-45E6-AEBC-1D230BC031F5}"/>
          </ac:spMkLst>
        </pc:spChg>
        <pc:spChg chg="add">
          <ac:chgData name="Thomas, Brennan (thoma2bm)" userId="4016b840-87c8-4370-816f-f0fab84a7084" providerId="ADAL" clId="{E8BE6936-3B47-457B-A5B7-48D27FAF5640}" dt="2020-10-26T21:09:47.542" v="325" actId="26606"/>
          <ac:spMkLst>
            <pc:docMk/>
            <pc:sldMk cId="2025241502" sldId="263"/>
            <ac:spMk id="8" creationId="{889C5E17-24D0-4696-A3C5-A2261FB455FA}"/>
          </ac:spMkLst>
        </pc:spChg>
        <pc:spChg chg="add">
          <ac:chgData name="Thomas, Brennan (thoma2bm)" userId="4016b840-87c8-4370-816f-f0fab84a7084" providerId="ADAL" clId="{E8BE6936-3B47-457B-A5B7-48D27FAF5640}" dt="2020-10-26T21:09:47.542" v="325" actId="26606"/>
          <ac:spMkLst>
            <pc:docMk/>
            <pc:sldMk cId="2025241502" sldId="263"/>
            <ac:spMk id="10" creationId="{6929B58F-2358-44CC-ACE5-EF1BD3C6C824}"/>
          </ac:spMkLst>
        </pc:spChg>
        <pc:grpChg chg="add">
          <ac:chgData name="Thomas, Brennan (thoma2bm)" userId="4016b840-87c8-4370-816f-f0fab84a7084" providerId="ADAL" clId="{E8BE6936-3B47-457B-A5B7-48D27FAF5640}" dt="2020-10-26T21:09:47.542" v="325" actId="26606"/>
          <ac:grpSpMkLst>
            <pc:docMk/>
            <pc:sldMk cId="2025241502" sldId="263"/>
            <ac:grpSpMk id="12" creationId="{09DA5303-A1AF-4830-806C-51FCD96188B7}"/>
          </ac:grpSpMkLst>
        </pc:grpChg>
      </pc:sldChg>
      <pc:sldChg chg="addSp delSp modSp mod modTransition setBg">
        <pc:chgData name="Thomas, Brennan (thoma2bm)" userId="4016b840-87c8-4370-816f-f0fab84a7084" providerId="ADAL" clId="{E8BE6936-3B47-457B-A5B7-48D27FAF5640}" dt="2020-10-27T16:32:41.604" v="374"/>
        <pc:sldMkLst>
          <pc:docMk/>
          <pc:sldMk cId="619412157" sldId="264"/>
        </pc:sldMkLst>
        <pc:spChg chg="mod">
          <ac:chgData name="Thomas, Brennan (thoma2bm)" userId="4016b840-87c8-4370-816f-f0fab84a7084" providerId="ADAL" clId="{E8BE6936-3B47-457B-A5B7-48D27FAF5640}" dt="2020-10-26T21:11:24.191" v="330" actId="1076"/>
          <ac:spMkLst>
            <pc:docMk/>
            <pc:sldMk cId="619412157" sldId="264"/>
            <ac:spMk id="2" creationId="{44F98E64-CAF0-4CA4-8E68-D6D04B018919}"/>
          </ac:spMkLst>
        </pc:spChg>
        <pc:spChg chg="mod">
          <ac:chgData name="Thomas, Brennan (thoma2bm)" userId="4016b840-87c8-4370-816f-f0fab84a7084" providerId="ADAL" clId="{E8BE6936-3B47-457B-A5B7-48D27FAF5640}" dt="2020-10-26T21:11:24.191" v="330" actId="1076"/>
          <ac:spMkLst>
            <pc:docMk/>
            <pc:sldMk cId="619412157" sldId="264"/>
            <ac:spMk id="3" creationId="{1A9C3572-C8B1-4021-9DE3-5419BA182815}"/>
          </ac:spMkLst>
        </pc:spChg>
        <pc:spChg chg="add">
          <ac:chgData name="Thomas, Brennan (thoma2bm)" userId="4016b840-87c8-4370-816f-f0fab84a7084" providerId="ADAL" clId="{E8BE6936-3B47-457B-A5B7-48D27FAF5640}" dt="2020-10-26T21:10:29.896" v="326" actId="26606"/>
          <ac:spMkLst>
            <pc:docMk/>
            <pc:sldMk cId="619412157" sldId="264"/>
            <ac:spMk id="10" creationId="{23D09407-53BC-485E-B4CE-BC5E4FC4B25B}"/>
          </ac:spMkLst>
        </pc:spChg>
        <pc:spChg chg="add">
          <ac:chgData name="Thomas, Brennan (thoma2bm)" userId="4016b840-87c8-4370-816f-f0fab84a7084" providerId="ADAL" clId="{E8BE6936-3B47-457B-A5B7-48D27FAF5640}" dt="2020-10-26T21:10:29.896" v="326" actId="26606"/>
          <ac:spMkLst>
            <pc:docMk/>
            <pc:sldMk cId="619412157" sldId="264"/>
            <ac:spMk id="12" creationId="{921DB988-49FC-4608-B0A2-E2F3A4019041}"/>
          </ac:spMkLst>
        </pc:spChg>
        <pc:grpChg chg="add">
          <ac:chgData name="Thomas, Brennan (thoma2bm)" userId="4016b840-87c8-4370-816f-f0fab84a7084" providerId="ADAL" clId="{E8BE6936-3B47-457B-A5B7-48D27FAF5640}" dt="2020-10-26T21:10:29.896" v="326" actId="26606"/>
          <ac:grpSpMkLst>
            <pc:docMk/>
            <pc:sldMk cId="619412157" sldId="264"/>
            <ac:grpSpMk id="14" creationId="{E9B930FD-8671-4C4C-ADCF-73AC1D0CD417}"/>
          </ac:grpSpMkLst>
        </pc:grpChg>
        <pc:grpChg chg="add">
          <ac:chgData name="Thomas, Brennan (thoma2bm)" userId="4016b840-87c8-4370-816f-f0fab84a7084" providerId="ADAL" clId="{E8BE6936-3B47-457B-A5B7-48D27FAF5640}" dt="2020-10-26T21:10:29.896" v="326" actId="26606"/>
          <ac:grpSpMkLst>
            <pc:docMk/>
            <pc:sldMk cId="619412157" sldId="264"/>
            <ac:grpSpMk id="20" creationId="{383C2651-AE0C-4AE4-8725-E2F9414FE219}"/>
          </ac:grpSpMkLst>
        </pc:grpChg>
        <pc:picChg chg="add del">
          <ac:chgData name="Thomas, Brennan (thoma2bm)" userId="4016b840-87c8-4370-816f-f0fab84a7084" providerId="ADAL" clId="{E8BE6936-3B47-457B-A5B7-48D27FAF5640}" dt="2020-10-26T21:11:09.357" v="329" actId="478"/>
          <ac:picMkLst>
            <pc:docMk/>
            <pc:sldMk cId="619412157" sldId="264"/>
            <ac:picMk id="7" creationId="{B89077CD-A01E-442B-BF07-BE5F3B3E0C05}"/>
          </ac:picMkLst>
        </pc:picChg>
      </pc:sldChg>
      <pc:sldChg chg="addSp modSp mod modTransition setBg">
        <pc:chgData name="Thomas, Brennan (thoma2bm)" userId="4016b840-87c8-4370-816f-f0fab84a7084" providerId="ADAL" clId="{E8BE6936-3B47-457B-A5B7-48D27FAF5640}" dt="2020-10-27T16:32:41.604" v="374"/>
        <pc:sldMkLst>
          <pc:docMk/>
          <pc:sldMk cId="2446328770" sldId="265"/>
        </pc:sldMkLst>
        <pc:spChg chg="mod">
          <ac:chgData name="Thomas, Brennan (thoma2bm)" userId="4016b840-87c8-4370-816f-f0fab84a7084" providerId="ADAL" clId="{E8BE6936-3B47-457B-A5B7-48D27FAF5640}" dt="2020-10-26T21:10:39.041" v="327" actId="26606"/>
          <ac:spMkLst>
            <pc:docMk/>
            <pc:sldMk cId="2446328770" sldId="265"/>
            <ac:spMk id="2" creationId="{CC7FBD9B-A623-4F72-94F2-BD183413D42F}"/>
          </ac:spMkLst>
        </pc:spChg>
        <pc:spChg chg="mod">
          <ac:chgData name="Thomas, Brennan (thoma2bm)" userId="4016b840-87c8-4370-816f-f0fab84a7084" providerId="ADAL" clId="{E8BE6936-3B47-457B-A5B7-48D27FAF5640}" dt="2020-10-26T21:11:41.460" v="334" actId="122"/>
          <ac:spMkLst>
            <pc:docMk/>
            <pc:sldMk cId="2446328770" sldId="265"/>
            <ac:spMk id="3" creationId="{0394120A-6D9B-4276-867D-AD0D4C7AA842}"/>
          </ac:spMkLst>
        </pc:spChg>
        <pc:spChg chg="add">
          <ac:chgData name="Thomas, Brennan (thoma2bm)" userId="4016b840-87c8-4370-816f-f0fab84a7084" providerId="ADAL" clId="{E8BE6936-3B47-457B-A5B7-48D27FAF5640}" dt="2020-10-26T21:10:39.041" v="327" actId="26606"/>
          <ac:spMkLst>
            <pc:docMk/>
            <pc:sldMk cId="2446328770" sldId="265"/>
            <ac:spMk id="8" creationId="{43C823D3-D619-407C-89E0-C6F6B1E7A42A}"/>
          </ac:spMkLst>
        </pc:spChg>
        <pc:spChg chg="add">
          <ac:chgData name="Thomas, Brennan (thoma2bm)" userId="4016b840-87c8-4370-816f-f0fab84a7084" providerId="ADAL" clId="{E8BE6936-3B47-457B-A5B7-48D27FAF5640}" dt="2020-10-26T21:10:39.041" v="327" actId="26606"/>
          <ac:spMkLst>
            <pc:docMk/>
            <pc:sldMk cId="2446328770" sldId="265"/>
            <ac:spMk id="10" creationId="{047F8E3E-2FFA-4A0F-B3C7-E57ADDCFB415}"/>
          </ac:spMkLst>
        </pc:spChg>
        <pc:grpChg chg="add">
          <ac:chgData name="Thomas, Brennan (thoma2bm)" userId="4016b840-87c8-4370-816f-f0fab84a7084" providerId="ADAL" clId="{E8BE6936-3B47-457B-A5B7-48D27FAF5640}" dt="2020-10-26T21:10:39.041" v="327" actId="26606"/>
          <ac:grpSpMkLst>
            <pc:docMk/>
            <pc:sldMk cId="2446328770" sldId="265"/>
            <ac:grpSpMk id="12" creationId="{33D939F1-7ABE-4D0E-946A-43F37F556AFD}"/>
          </ac:grpSpMkLst>
        </pc:grpChg>
        <pc:grpChg chg="add">
          <ac:chgData name="Thomas, Brennan (thoma2bm)" userId="4016b840-87c8-4370-816f-f0fab84a7084" providerId="ADAL" clId="{E8BE6936-3B47-457B-A5B7-48D27FAF5640}" dt="2020-10-26T21:10:39.041" v="327" actId="26606"/>
          <ac:grpSpMkLst>
            <pc:docMk/>
            <pc:sldMk cId="2446328770" sldId="265"/>
            <ac:grpSpMk id="18" creationId="{9DB3963A-4187-4A72-9DA4-CA6BADE22931}"/>
          </ac:grpSpMkLst>
        </pc:grpChg>
      </pc:sldChg>
      <pc:sldChg chg="addSp delSp modSp add del">
        <pc:chgData name="Thomas, Brennan (thoma2bm)" userId="4016b840-87c8-4370-816f-f0fab84a7084" providerId="ADAL" clId="{E8BE6936-3B47-457B-A5B7-48D27FAF5640}" dt="2020-10-26T21:15:47.554" v="360" actId="2696"/>
        <pc:sldMkLst>
          <pc:docMk/>
          <pc:sldMk cId="1978612018" sldId="266"/>
        </pc:sldMkLst>
        <pc:spChg chg="mod">
          <ac:chgData name="Thomas, Brennan (thoma2bm)" userId="4016b840-87c8-4370-816f-f0fab84a7084" providerId="ADAL" clId="{E8BE6936-3B47-457B-A5B7-48D27FAF5640}" dt="2020-10-26T20:54:22.846" v="188" actId="20577"/>
          <ac:spMkLst>
            <pc:docMk/>
            <pc:sldMk cId="1978612018" sldId="266"/>
            <ac:spMk id="2" creationId="{E74FA18D-2A05-4DFF-BED2-AADB0BD73F6D}"/>
          </ac:spMkLst>
        </pc:spChg>
        <pc:spChg chg="add del mod">
          <ac:chgData name="Thomas, Brennan (thoma2bm)" userId="4016b840-87c8-4370-816f-f0fab84a7084" providerId="ADAL" clId="{E8BE6936-3B47-457B-A5B7-48D27FAF5640}" dt="2020-10-26T20:54:36.898" v="193" actId="478"/>
          <ac:spMkLst>
            <pc:docMk/>
            <pc:sldMk cId="1978612018" sldId="266"/>
            <ac:spMk id="7" creationId="{2EF53E97-6D8C-420D-9CDB-0560010B4956}"/>
          </ac:spMkLst>
        </pc:spChg>
        <pc:picChg chg="add mod">
          <ac:chgData name="Thomas, Brennan (thoma2bm)" userId="4016b840-87c8-4370-816f-f0fab84a7084" providerId="ADAL" clId="{E8BE6936-3B47-457B-A5B7-48D27FAF5640}" dt="2020-10-26T20:54:44.492" v="195" actId="1076"/>
          <ac:picMkLst>
            <pc:docMk/>
            <pc:sldMk cId="1978612018" sldId="266"/>
            <ac:picMk id="4" creationId="{0FF8E7DB-9493-41FF-9F4A-8BA808575369}"/>
          </ac:picMkLst>
        </pc:picChg>
        <pc:picChg chg="del">
          <ac:chgData name="Thomas, Brennan (thoma2bm)" userId="4016b840-87c8-4370-816f-f0fab84a7084" providerId="ADAL" clId="{E8BE6936-3B47-457B-A5B7-48D27FAF5640}" dt="2020-10-26T20:54:33.360" v="192" actId="478"/>
          <ac:picMkLst>
            <pc:docMk/>
            <pc:sldMk cId="1978612018" sldId="266"/>
            <ac:picMk id="5" creationId="{9B95BC1D-EC7C-4A51-B0C4-57311EDC64D1}"/>
          </ac:picMkLst>
        </pc:picChg>
      </pc:sldChg>
      <pc:sldChg chg="addSp delSp modSp add mod modTransition setBg">
        <pc:chgData name="Thomas, Brennan (thoma2bm)" userId="4016b840-87c8-4370-816f-f0fab84a7084" providerId="ADAL" clId="{E8BE6936-3B47-457B-A5B7-48D27FAF5640}" dt="2020-10-27T16:32:41.604" v="374"/>
        <pc:sldMkLst>
          <pc:docMk/>
          <pc:sldMk cId="2176264782" sldId="267"/>
        </pc:sldMkLst>
        <pc:spChg chg="mod">
          <ac:chgData name="Thomas, Brennan (thoma2bm)" userId="4016b840-87c8-4370-816f-f0fab84a7084" providerId="ADAL" clId="{E8BE6936-3B47-457B-A5B7-48D27FAF5640}" dt="2020-10-26T21:09:01.315" v="320" actId="26606"/>
          <ac:spMkLst>
            <pc:docMk/>
            <pc:sldMk cId="2176264782" sldId="267"/>
            <ac:spMk id="2" creationId="{E74FA18D-2A05-4DFF-BED2-AADB0BD73F6D}"/>
          </ac:spMkLst>
        </pc:spChg>
        <pc:spChg chg="add del mod">
          <ac:chgData name="Thomas, Brennan (thoma2bm)" userId="4016b840-87c8-4370-816f-f0fab84a7084" providerId="ADAL" clId="{E8BE6936-3B47-457B-A5B7-48D27FAF5640}" dt="2020-10-26T20:55:01.336" v="197" actId="478"/>
          <ac:spMkLst>
            <pc:docMk/>
            <pc:sldMk cId="2176264782" sldId="267"/>
            <ac:spMk id="4" creationId="{9AA4540C-BD2A-4004-BF7B-0D4C89703CBC}"/>
          </ac:spMkLst>
        </pc:spChg>
        <pc:spChg chg="add">
          <ac:chgData name="Thomas, Brennan (thoma2bm)" userId="4016b840-87c8-4370-816f-f0fab84a7084" providerId="ADAL" clId="{E8BE6936-3B47-457B-A5B7-48D27FAF5640}" dt="2020-10-26T21:09:01.315" v="320" actId="26606"/>
          <ac:spMkLst>
            <pc:docMk/>
            <pc:sldMk cId="2176264782" sldId="267"/>
            <ac:spMk id="12" creationId="{6F66A575-7835-4400-BEDE-89F2EF034034}"/>
          </ac:spMkLst>
        </pc:spChg>
        <pc:picChg chg="del">
          <ac:chgData name="Thomas, Brennan (thoma2bm)" userId="4016b840-87c8-4370-816f-f0fab84a7084" providerId="ADAL" clId="{E8BE6936-3B47-457B-A5B7-48D27FAF5640}" dt="2020-10-26T20:54:57.366" v="196" actId="478"/>
          <ac:picMkLst>
            <pc:docMk/>
            <pc:sldMk cId="2176264782" sldId="267"/>
            <ac:picMk id="5" creationId="{9B95BC1D-EC7C-4A51-B0C4-57311EDC64D1}"/>
          </ac:picMkLst>
        </pc:picChg>
        <pc:picChg chg="add mod">
          <ac:chgData name="Thomas, Brennan (thoma2bm)" userId="4016b840-87c8-4370-816f-f0fab84a7084" providerId="ADAL" clId="{E8BE6936-3B47-457B-A5B7-48D27FAF5640}" dt="2020-10-26T21:09:01.315" v="320" actId="26606"/>
          <ac:picMkLst>
            <pc:docMk/>
            <pc:sldMk cId="2176264782" sldId="267"/>
            <ac:picMk id="7" creationId="{BEA8E306-2B0D-472D-A244-52B7179CC059}"/>
          </ac:picMkLst>
        </pc:picChg>
      </pc:sldChg>
      <pc:sldChg chg="delSp add del setBg delDesignElem">
        <pc:chgData name="Thomas, Brennan (thoma2bm)" userId="4016b840-87c8-4370-816f-f0fab84a7084" providerId="ADAL" clId="{E8BE6936-3B47-457B-A5B7-48D27FAF5640}" dt="2020-10-26T21:12:02.968" v="338" actId="2696"/>
        <pc:sldMkLst>
          <pc:docMk/>
          <pc:sldMk cId="2474349327" sldId="268"/>
        </pc:sldMkLst>
        <pc:spChg chg="del">
          <ac:chgData name="Thomas, Brennan (thoma2bm)" userId="4016b840-87c8-4370-816f-f0fab84a7084" providerId="ADAL" clId="{E8BE6936-3B47-457B-A5B7-48D27FAF5640}" dt="2020-10-26T21:11:52.970" v="336"/>
          <ac:spMkLst>
            <pc:docMk/>
            <pc:sldMk cId="2474349327" sldId="268"/>
            <ac:spMk id="12" creationId="{6F66A575-7835-4400-BEDE-89F2EF034034}"/>
          </ac:spMkLst>
        </pc:spChg>
      </pc:sldChg>
      <pc:sldChg chg="addSp delSp modSp add modTransition">
        <pc:chgData name="Thomas, Brennan (thoma2bm)" userId="4016b840-87c8-4370-816f-f0fab84a7084" providerId="ADAL" clId="{E8BE6936-3B47-457B-A5B7-48D27FAF5640}" dt="2020-10-27T16:32:41.604" v="374"/>
        <pc:sldMkLst>
          <pc:docMk/>
          <pc:sldMk cId="203404699" sldId="269"/>
        </pc:sldMkLst>
        <pc:spChg chg="mod">
          <ac:chgData name="Thomas, Brennan (thoma2bm)" userId="4016b840-87c8-4370-816f-f0fab84a7084" providerId="ADAL" clId="{E8BE6936-3B47-457B-A5B7-48D27FAF5640}" dt="2020-10-26T21:12:10.274" v="340" actId="20577"/>
          <ac:spMkLst>
            <pc:docMk/>
            <pc:sldMk cId="203404699" sldId="269"/>
            <ac:spMk id="2" creationId="{E74FA18D-2A05-4DFF-BED2-AADB0BD73F6D}"/>
          </ac:spMkLst>
        </pc:spChg>
        <pc:picChg chg="add mod">
          <ac:chgData name="Thomas, Brennan (thoma2bm)" userId="4016b840-87c8-4370-816f-f0fab84a7084" providerId="ADAL" clId="{E8BE6936-3B47-457B-A5B7-48D27FAF5640}" dt="2020-10-26T21:12:38.126" v="349" actId="1076"/>
          <ac:picMkLst>
            <pc:docMk/>
            <pc:sldMk cId="203404699" sldId="269"/>
            <ac:picMk id="5" creationId="{023A0477-F932-4487-91B4-0F68AFF30CA8}"/>
          </ac:picMkLst>
        </pc:picChg>
        <pc:picChg chg="del">
          <ac:chgData name="Thomas, Brennan (thoma2bm)" userId="4016b840-87c8-4370-816f-f0fab84a7084" providerId="ADAL" clId="{E8BE6936-3B47-457B-A5B7-48D27FAF5640}" dt="2020-10-26T21:12:34.678" v="347" actId="478"/>
          <ac:picMkLst>
            <pc:docMk/>
            <pc:sldMk cId="203404699" sldId="269"/>
            <ac:picMk id="7" creationId="{BEA8E306-2B0D-472D-A244-52B7179CC059}"/>
          </ac:picMkLst>
        </pc:picChg>
      </pc:sldChg>
      <pc:sldChg chg="addSp delSp modSp add modTransition">
        <pc:chgData name="Thomas, Brennan (thoma2bm)" userId="4016b840-87c8-4370-816f-f0fab84a7084" providerId="ADAL" clId="{E8BE6936-3B47-457B-A5B7-48D27FAF5640}" dt="2020-10-27T16:32:41.604" v="374"/>
        <pc:sldMkLst>
          <pc:docMk/>
          <pc:sldMk cId="2974667644" sldId="270"/>
        </pc:sldMkLst>
        <pc:spChg chg="mod">
          <ac:chgData name="Thomas, Brennan (thoma2bm)" userId="4016b840-87c8-4370-816f-f0fab84a7084" providerId="ADAL" clId="{E8BE6936-3B47-457B-A5B7-48D27FAF5640}" dt="2020-10-26T21:12:14.166" v="341" actId="20577"/>
          <ac:spMkLst>
            <pc:docMk/>
            <pc:sldMk cId="2974667644" sldId="270"/>
            <ac:spMk id="2" creationId="{E74FA18D-2A05-4DFF-BED2-AADB0BD73F6D}"/>
          </ac:spMkLst>
        </pc:spChg>
        <pc:picChg chg="add mod">
          <ac:chgData name="Thomas, Brennan (thoma2bm)" userId="4016b840-87c8-4370-816f-f0fab84a7084" providerId="ADAL" clId="{E8BE6936-3B47-457B-A5B7-48D27FAF5640}" dt="2020-10-26T21:12:28.571" v="346" actId="1076"/>
          <ac:picMkLst>
            <pc:docMk/>
            <pc:sldMk cId="2974667644" sldId="270"/>
            <ac:picMk id="5" creationId="{3463AD92-3D2A-4BBE-91D5-0C7B08C76553}"/>
          </ac:picMkLst>
        </pc:picChg>
        <pc:picChg chg="del">
          <ac:chgData name="Thomas, Brennan (thoma2bm)" userId="4016b840-87c8-4370-816f-f0fab84a7084" providerId="ADAL" clId="{E8BE6936-3B47-457B-A5B7-48D27FAF5640}" dt="2020-10-26T21:12:19.964" v="342" actId="478"/>
          <ac:picMkLst>
            <pc:docMk/>
            <pc:sldMk cId="2974667644" sldId="270"/>
            <ac:picMk id="7" creationId="{BEA8E306-2B0D-472D-A244-52B7179CC059}"/>
          </ac:picMkLst>
        </pc:picChg>
      </pc:sldChg>
      <pc:sldChg chg="addSp modSp add mod modTransition setBg">
        <pc:chgData name="Thomas, Brennan (thoma2bm)" userId="4016b840-87c8-4370-816f-f0fab84a7084" providerId="ADAL" clId="{E8BE6936-3B47-457B-A5B7-48D27FAF5640}" dt="2020-10-27T16:32:41.604" v="374"/>
        <pc:sldMkLst>
          <pc:docMk/>
          <pc:sldMk cId="965570487" sldId="271"/>
        </pc:sldMkLst>
        <pc:spChg chg="mod">
          <ac:chgData name="Thomas, Brennan (thoma2bm)" userId="4016b840-87c8-4370-816f-f0fab84a7084" providerId="ADAL" clId="{E8BE6936-3B47-457B-A5B7-48D27FAF5640}" dt="2020-10-26T21:17:12.375" v="373" actId="26606"/>
          <ac:spMkLst>
            <pc:docMk/>
            <pc:sldMk cId="965570487" sldId="271"/>
            <ac:spMk id="2" creationId="{ED6B5A51-A004-465C-9BA6-F5991D161297}"/>
          </ac:spMkLst>
        </pc:spChg>
        <pc:spChg chg="add">
          <ac:chgData name="Thomas, Brennan (thoma2bm)" userId="4016b840-87c8-4370-816f-f0fab84a7084" providerId="ADAL" clId="{E8BE6936-3B47-457B-A5B7-48D27FAF5640}" dt="2020-10-26T21:17:12.375" v="373" actId="26606"/>
          <ac:spMkLst>
            <pc:docMk/>
            <pc:sldMk cId="965570487" sldId="271"/>
            <ac:spMk id="7" creationId="{73A25D70-4A55-4F72-B9C5-A69CDBF4DB42}"/>
          </ac:spMkLst>
        </pc:spChg>
        <pc:spChg chg="add">
          <ac:chgData name="Thomas, Brennan (thoma2bm)" userId="4016b840-87c8-4370-816f-f0fab84a7084" providerId="ADAL" clId="{E8BE6936-3B47-457B-A5B7-48D27FAF5640}" dt="2020-10-26T21:17:12.375" v="373" actId="26606"/>
          <ac:spMkLst>
            <pc:docMk/>
            <pc:sldMk cId="965570487" sldId="271"/>
            <ac:spMk id="9" creationId="{54957100-6D8B-4161-9F2F-C0A949EC84C4}"/>
          </ac:spMkLst>
        </pc:spChg>
        <pc:spChg chg="add">
          <ac:chgData name="Thomas, Brennan (thoma2bm)" userId="4016b840-87c8-4370-816f-f0fab84a7084" providerId="ADAL" clId="{E8BE6936-3B47-457B-A5B7-48D27FAF5640}" dt="2020-10-26T21:17:12.375" v="373" actId="26606"/>
          <ac:spMkLst>
            <pc:docMk/>
            <pc:sldMk cId="965570487" sldId="271"/>
            <ac:spMk id="11" creationId="{CBCB02B1-1B82-403C-B7D2-E2CED1882F50}"/>
          </ac:spMkLst>
        </pc:spChg>
        <pc:grpChg chg="add">
          <ac:chgData name="Thomas, Brennan (thoma2bm)" userId="4016b840-87c8-4370-816f-f0fab84a7084" providerId="ADAL" clId="{E8BE6936-3B47-457B-A5B7-48D27FAF5640}" dt="2020-10-26T21:17:12.375" v="373" actId="26606"/>
          <ac:grpSpMkLst>
            <pc:docMk/>
            <pc:sldMk cId="965570487" sldId="271"/>
            <ac:grpSpMk id="13" creationId="{CCDE13A7-6382-4A67-BEBE-4FF1F37C7F52}"/>
          </ac:grpSpMkLst>
        </pc:grpChg>
        <pc:grpChg chg="add">
          <ac:chgData name="Thomas, Brennan (thoma2bm)" userId="4016b840-87c8-4370-816f-f0fab84a7084" providerId="ADAL" clId="{E8BE6936-3B47-457B-A5B7-48D27FAF5640}" dt="2020-10-26T21:17:12.375" v="373" actId="26606"/>
          <ac:grpSpMkLst>
            <pc:docMk/>
            <pc:sldMk cId="965570487" sldId="271"/>
            <ac:grpSpMk id="22" creationId="{17147D5D-F01F-4164-BD81-D10DC6F23E41}"/>
          </ac:grpSpMkLst>
        </pc:grpChg>
        <pc:grpChg chg="add">
          <ac:chgData name="Thomas, Brennan (thoma2bm)" userId="4016b840-87c8-4370-816f-f0fab84a7084" providerId="ADAL" clId="{E8BE6936-3B47-457B-A5B7-48D27FAF5640}" dt="2020-10-26T21:17:12.375" v="373" actId="26606"/>
          <ac:grpSpMkLst>
            <pc:docMk/>
            <pc:sldMk cId="965570487" sldId="271"/>
            <ac:grpSpMk id="28" creationId="{6D0E248E-80AB-4B35-BA8D-F940FCB44326}"/>
          </ac:grpSpMkLst>
        </pc:grpChg>
      </pc:sldChg>
      <pc:sldChg chg="add del">
        <pc:chgData name="Thomas, Brennan (thoma2bm)" userId="4016b840-87c8-4370-816f-f0fab84a7084" providerId="ADAL" clId="{E8BE6936-3B47-457B-A5B7-48D27FAF5640}" dt="2020-10-26T21:16:48.473" v="364" actId="2696"/>
        <pc:sldMkLst>
          <pc:docMk/>
          <pc:sldMk cId="1125289907"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6F0B-2DCC-4BCC-90F0-1D2E46E7F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1ADB43-ECEB-46E8-8708-628DC8AEF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DD761F-6B70-4C8E-AB81-1CD8CED49215}"/>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5" name="Footer Placeholder 4">
            <a:extLst>
              <a:ext uri="{FF2B5EF4-FFF2-40B4-BE49-F238E27FC236}">
                <a16:creationId xmlns:a16="http://schemas.microsoft.com/office/drawing/2014/main" id="{D9EB980A-C640-46BE-B540-620CC8037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8B4F3-C642-4DC3-BEA5-7E94368F3ECB}"/>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311525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9D14-7C44-4E0D-A448-2DBDEEA39B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2BD66B-8262-408C-9E1D-DBC847E43E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7A2A5-4E86-4F89-ABFF-13024215F3EA}"/>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5" name="Footer Placeholder 4">
            <a:extLst>
              <a:ext uri="{FF2B5EF4-FFF2-40B4-BE49-F238E27FC236}">
                <a16:creationId xmlns:a16="http://schemas.microsoft.com/office/drawing/2014/main" id="{EA7CA0D8-0C20-4B52-B39F-5DA3C4FBF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41B41-4DA5-496A-8F4E-C09B7E2C8D38}"/>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3739741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D8E92D-C369-4759-831E-E05CAB7D5F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018355-FFD9-4504-9BB7-CBC82AE8E7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1AF6C-4806-499C-AA94-4795906DBBD9}"/>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5" name="Footer Placeholder 4">
            <a:extLst>
              <a:ext uri="{FF2B5EF4-FFF2-40B4-BE49-F238E27FC236}">
                <a16:creationId xmlns:a16="http://schemas.microsoft.com/office/drawing/2014/main" id="{0578E06C-EDED-449E-A06D-0935CBBDE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A5F17-47F1-4366-A569-32F637D49F9C}"/>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2072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41B8-F43F-4051-8F3A-1C30E82CE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4AAFA-FD8D-46DB-AFC6-68311D3EA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58EF7-947B-4AF1-82E8-831F6BFFF3F9}"/>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5" name="Footer Placeholder 4">
            <a:extLst>
              <a:ext uri="{FF2B5EF4-FFF2-40B4-BE49-F238E27FC236}">
                <a16:creationId xmlns:a16="http://schemas.microsoft.com/office/drawing/2014/main" id="{83E362C3-0282-40C4-9B87-684205B55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A0C07-AC65-45E7-B806-18703F7A293F}"/>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202169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61BD-97C1-4182-9F8B-D699660099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4665D4-E9F4-496C-93C0-DBD5747BD0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CEF8E-A49D-452E-BB00-D1EB6711FEFC}"/>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5" name="Footer Placeholder 4">
            <a:extLst>
              <a:ext uri="{FF2B5EF4-FFF2-40B4-BE49-F238E27FC236}">
                <a16:creationId xmlns:a16="http://schemas.microsoft.com/office/drawing/2014/main" id="{A33ADED5-AF6F-4734-9C17-88050BDEC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95086-241E-4BFB-9365-95D42E082CED}"/>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785571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4EC3-8927-492F-9A29-29A7B50D3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DF940-8B29-46A5-8E87-D37D796E4E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87BCF-E3BF-4730-B21B-DF513864B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B7CD53-12BF-4309-942E-9BB6A07BD601}"/>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6" name="Footer Placeholder 5">
            <a:extLst>
              <a:ext uri="{FF2B5EF4-FFF2-40B4-BE49-F238E27FC236}">
                <a16:creationId xmlns:a16="http://schemas.microsoft.com/office/drawing/2014/main" id="{9D4FA3D8-E481-4A7B-888A-4E7BFC7ED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B0ACD-8440-4DA4-91D0-C95A4327AEB1}"/>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63604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E86E-117B-42E1-934D-19A868C2A4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666D0-3DCB-4084-BF79-9C013A140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C810F-1A25-468D-9012-42048C8D83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7391AC-8A9F-4FDF-BBC1-74FD84706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FECA9C-B51E-4F12-B3FD-3BE9766A58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4E698B-E8B1-4C4C-A308-7D60A85CBD9E}"/>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8" name="Footer Placeholder 7">
            <a:extLst>
              <a:ext uri="{FF2B5EF4-FFF2-40B4-BE49-F238E27FC236}">
                <a16:creationId xmlns:a16="http://schemas.microsoft.com/office/drawing/2014/main" id="{A6833FC9-948D-44B8-9900-A4F481532D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A6D0A1-304A-48B7-BA1E-B1D2DF3E1EC8}"/>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419597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B94E-2BB1-406B-9CB8-DA7B16BB5E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7C3D3A-7C2B-4E99-8995-737D4D2BE7A5}"/>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4" name="Footer Placeholder 3">
            <a:extLst>
              <a:ext uri="{FF2B5EF4-FFF2-40B4-BE49-F238E27FC236}">
                <a16:creationId xmlns:a16="http://schemas.microsoft.com/office/drawing/2014/main" id="{44677C75-F948-4066-9895-AEF9E2F51D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15B444-FF77-4514-8DA7-D7F3BD56ADE6}"/>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53620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6A480-9F0D-49C0-B14F-D828FA15360B}"/>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3" name="Footer Placeholder 2">
            <a:extLst>
              <a:ext uri="{FF2B5EF4-FFF2-40B4-BE49-F238E27FC236}">
                <a16:creationId xmlns:a16="http://schemas.microsoft.com/office/drawing/2014/main" id="{B1FF448E-EC00-4017-BB4D-0C058C18CA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5E4C7D-EB4A-41C8-ADD3-50175C416B19}"/>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272369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818B-561D-421C-B916-B3952AFB9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1DC9B9-C05F-43B2-8F2A-00BB785D7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863F41-EB6B-47CE-A3B4-1A5E926A8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DAF3A-4D99-4375-97C4-F6D0D52E6E60}"/>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6" name="Footer Placeholder 5">
            <a:extLst>
              <a:ext uri="{FF2B5EF4-FFF2-40B4-BE49-F238E27FC236}">
                <a16:creationId xmlns:a16="http://schemas.microsoft.com/office/drawing/2014/main" id="{38E296A3-48EA-44E0-9821-77B2BE13B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14871-BBE7-44B7-A7C4-210EBEAD754F}"/>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3459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CC0C-68EA-4E5A-8862-E3F194C45C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150B99-4AE2-4E93-8F09-C3C53434E9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B1C44D-97BD-4691-BAFA-3D2E0F7F5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BE6F23-A1AA-495F-9E9C-C1E97E5BF5CE}"/>
              </a:ext>
            </a:extLst>
          </p:cNvPr>
          <p:cNvSpPr>
            <a:spLocks noGrp="1"/>
          </p:cNvSpPr>
          <p:nvPr>
            <p:ph type="dt" sz="half" idx="10"/>
          </p:nvPr>
        </p:nvSpPr>
        <p:spPr/>
        <p:txBody>
          <a:bodyPr/>
          <a:lstStyle/>
          <a:p>
            <a:fld id="{68D9C85D-8625-4DA9-BD42-120D1CB4FDFA}" type="datetimeFigureOut">
              <a:rPr lang="en-US" smtClean="0"/>
              <a:t>11/29/2020</a:t>
            </a:fld>
            <a:endParaRPr lang="en-US"/>
          </a:p>
        </p:txBody>
      </p:sp>
      <p:sp>
        <p:nvSpPr>
          <p:cNvPr id="6" name="Footer Placeholder 5">
            <a:extLst>
              <a:ext uri="{FF2B5EF4-FFF2-40B4-BE49-F238E27FC236}">
                <a16:creationId xmlns:a16="http://schemas.microsoft.com/office/drawing/2014/main" id="{02243F63-D673-4B2A-B46F-411EB95E4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1FE02A-F851-4FDC-8794-48EFE87EE481}"/>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352893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95A28-C4A0-44E9-AAB2-BED9A4AFE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F9022C-A5B7-4A02-B2E9-90B7F738E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D312A-C162-46C5-8639-36920A5E5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9C85D-8625-4DA9-BD42-120D1CB4FDFA}" type="datetimeFigureOut">
              <a:rPr lang="en-US" smtClean="0"/>
              <a:t>11/29/2020</a:t>
            </a:fld>
            <a:endParaRPr lang="en-US"/>
          </a:p>
        </p:txBody>
      </p:sp>
      <p:sp>
        <p:nvSpPr>
          <p:cNvPr id="5" name="Footer Placeholder 4">
            <a:extLst>
              <a:ext uri="{FF2B5EF4-FFF2-40B4-BE49-F238E27FC236}">
                <a16:creationId xmlns:a16="http://schemas.microsoft.com/office/drawing/2014/main" id="{0E406CDF-5B82-45CD-A956-D5E2C5D61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A3E600-9047-40E8-9B7E-0A897F61D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85FA7-28C2-4F83-8AB8-66E7DA1084C5}" type="slidenum">
              <a:rPr lang="en-US" smtClean="0"/>
              <a:t>‹#›</a:t>
            </a:fld>
            <a:endParaRPr lang="en-US"/>
          </a:p>
        </p:txBody>
      </p:sp>
    </p:spTree>
    <p:extLst>
      <p:ext uri="{BB962C8B-B14F-4D97-AF65-F5344CB8AC3E}">
        <p14:creationId xmlns:p14="http://schemas.microsoft.com/office/powerpoint/2010/main" val="12372961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thoma2bm@mail.uc.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32BFA7AF-22C6-4F56-973C-DC63DA2AAC63}"/>
              </a:ext>
            </a:extLst>
          </p:cNvPr>
          <p:cNvSpPr>
            <a:spLocks noGrp="1"/>
          </p:cNvSpPr>
          <p:nvPr>
            <p:ph type="ctrTitle"/>
          </p:nvPr>
        </p:nvSpPr>
        <p:spPr>
          <a:xfrm>
            <a:off x="3045368" y="2043663"/>
            <a:ext cx="6105194" cy="2031055"/>
          </a:xfrm>
        </p:spPr>
        <p:txBody>
          <a:bodyPr>
            <a:normAutofit/>
          </a:bodyPr>
          <a:lstStyle/>
          <a:p>
            <a:r>
              <a:rPr lang="en-US" sz="5200">
                <a:solidFill>
                  <a:schemeClr val="tx2"/>
                </a:solidFill>
              </a:rPr>
              <a:t>Lift Risk</a:t>
            </a:r>
          </a:p>
        </p:txBody>
      </p:sp>
      <p:sp>
        <p:nvSpPr>
          <p:cNvPr id="3" name="Subtitle 2">
            <a:extLst>
              <a:ext uri="{FF2B5EF4-FFF2-40B4-BE49-F238E27FC236}">
                <a16:creationId xmlns:a16="http://schemas.microsoft.com/office/drawing/2014/main" id="{46FD9DFB-20E6-4F71-9778-31C555BE799E}"/>
              </a:ext>
            </a:extLst>
          </p:cNvPr>
          <p:cNvSpPr>
            <a:spLocks noGrp="1"/>
          </p:cNvSpPr>
          <p:nvPr>
            <p:ph type="subTitle" idx="1"/>
          </p:nvPr>
        </p:nvSpPr>
        <p:spPr>
          <a:xfrm>
            <a:off x="3045368" y="4160126"/>
            <a:ext cx="6105194" cy="682079"/>
          </a:xfrm>
        </p:spPr>
        <p:txBody>
          <a:bodyPr>
            <a:normAutofit/>
          </a:bodyPr>
          <a:lstStyle/>
          <a:p>
            <a:r>
              <a:rPr lang="en-US" sz="1900">
                <a:solidFill>
                  <a:schemeClr val="tx2"/>
                </a:solidFill>
              </a:rPr>
              <a:t>Machine learning solution for detecting the risk of lower back pain caused by repeated action of lifting heavy objects</a:t>
            </a:r>
          </a:p>
        </p:txBody>
      </p:sp>
    </p:spTree>
    <p:extLst>
      <p:ext uri="{BB962C8B-B14F-4D97-AF65-F5344CB8AC3E}">
        <p14:creationId xmlns:p14="http://schemas.microsoft.com/office/powerpoint/2010/main" val="158138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8280-6D22-4F60-8995-34E7D5F3F13A}"/>
              </a:ext>
            </a:extLst>
          </p:cNvPr>
          <p:cNvSpPr>
            <a:spLocks noGrp="1"/>
          </p:cNvSpPr>
          <p:nvPr>
            <p:ph type="title"/>
          </p:nvPr>
        </p:nvSpPr>
        <p:spPr>
          <a:xfrm>
            <a:off x="649224" y="629266"/>
            <a:ext cx="5102351" cy="1676603"/>
          </a:xfrm>
        </p:spPr>
        <p:txBody>
          <a:bodyPr>
            <a:normAutofit/>
          </a:bodyPr>
          <a:lstStyle/>
          <a:p>
            <a:r>
              <a:rPr lang="en-US" dirty="0">
                <a:solidFill>
                  <a:schemeClr val="tx2"/>
                </a:solidFill>
              </a:rPr>
              <a:t>Lift Classification</a:t>
            </a:r>
            <a:endParaRPr lang="en-US" dirty="0"/>
          </a:p>
        </p:txBody>
      </p:sp>
      <p:sp>
        <p:nvSpPr>
          <p:cNvPr id="3" name="Content Placeholder 2">
            <a:extLst>
              <a:ext uri="{FF2B5EF4-FFF2-40B4-BE49-F238E27FC236}">
                <a16:creationId xmlns:a16="http://schemas.microsoft.com/office/drawing/2014/main" id="{B8579D9B-981A-44BA-95FE-7C47B167E3BC}"/>
              </a:ext>
            </a:extLst>
          </p:cNvPr>
          <p:cNvSpPr>
            <a:spLocks noGrp="1"/>
          </p:cNvSpPr>
          <p:nvPr>
            <p:ph idx="1"/>
          </p:nvPr>
        </p:nvSpPr>
        <p:spPr>
          <a:xfrm>
            <a:off x="649223" y="1856232"/>
            <a:ext cx="5102351" cy="3785419"/>
          </a:xfrm>
        </p:spPr>
        <p:txBody>
          <a:bodyPr>
            <a:normAutofit/>
          </a:bodyPr>
          <a:lstStyle/>
          <a:p>
            <a:r>
              <a:rPr lang="en-US" sz="2400" dirty="0">
                <a:solidFill>
                  <a:schemeClr val="tx2"/>
                </a:solidFill>
              </a:rPr>
              <a:t>Based on a modified version of the </a:t>
            </a:r>
            <a:r>
              <a:rPr lang="en-US" sz="2400" dirty="0" err="1">
                <a:solidFill>
                  <a:schemeClr val="tx2"/>
                </a:solidFill>
              </a:rPr>
              <a:t>DeepConvLSTM</a:t>
            </a:r>
            <a:r>
              <a:rPr lang="en-US" sz="2400" dirty="0">
                <a:solidFill>
                  <a:schemeClr val="tx2"/>
                </a:solidFill>
              </a:rPr>
              <a:t> model with residual blocks</a:t>
            </a:r>
          </a:p>
          <a:p>
            <a:pPr lvl="1"/>
            <a:r>
              <a:rPr lang="en-US" sz="2000" dirty="0">
                <a:solidFill>
                  <a:schemeClr val="tx2"/>
                </a:solidFill>
              </a:rPr>
              <a:t>Requires no preprocessing of data</a:t>
            </a:r>
          </a:p>
          <a:p>
            <a:pPr lvl="1"/>
            <a:endParaRPr lang="en-US" sz="2000" dirty="0"/>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icon&#10;&#10;Description automatically generated">
            <a:extLst>
              <a:ext uri="{FF2B5EF4-FFF2-40B4-BE49-F238E27FC236}">
                <a16:creationId xmlns:a16="http://schemas.microsoft.com/office/drawing/2014/main" id="{4923B56B-2B85-428C-9CD1-715B1DCDF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9168" y="925602"/>
            <a:ext cx="4206240" cy="1861261"/>
          </a:xfrm>
          <a:prstGeom prst="rect">
            <a:avLst/>
          </a:prstGeom>
        </p:spPr>
      </p:pic>
      <p:sp>
        <p:nvSpPr>
          <p:cNvPr id="16"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69478A60-CEA1-4398-8175-5BBF8FDE4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168" y="4251959"/>
            <a:ext cx="4206240" cy="1261873"/>
          </a:xfrm>
          <a:prstGeom prst="rect">
            <a:avLst/>
          </a:prstGeom>
          <a:effectLst/>
        </p:spPr>
      </p:pic>
      <p:pic>
        <p:nvPicPr>
          <p:cNvPr id="11" name="Picture 10">
            <a:extLst>
              <a:ext uri="{FF2B5EF4-FFF2-40B4-BE49-F238E27FC236}">
                <a16:creationId xmlns:a16="http://schemas.microsoft.com/office/drawing/2014/main" id="{2FF09F69-1DAF-42FA-8EB3-603E0AF550F7}"/>
              </a:ext>
            </a:extLst>
          </p:cNvPr>
          <p:cNvPicPr>
            <a:picLocks noChangeAspect="1"/>
          </p:cNvPicPr>
          <p:nvPr/>
        </p:nvPicPr>
        <p:blipFill>
          <a:blip r:embed="rId4"/>
          <a:stretch>
            <a:fillRect/>
          </a:stretch>
        </p:blipFill>
        <p:spPr>
          <a:xfrm>
            <a:off x="1706051" y="3455188"/>
            <a:ext cx="3290536" cy="3320334"/>
          </a:xfrm>
          <a:prstGeom prst="rect">
            <a:avLst/>
          </a:prstGeom>
        </p:spPr>
      </p:pic>
    </p:spTree>
    <p:extLst>
      <p:ext uri="{BB962C8B-B14F-4D97-AF65-F5344CB8AC3E}">
        <p14:creationId xmlns:p14="http://schemas.microsoft.com/office/powerpoint/2010/main" val="121454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AD20-3C59-474C-80EC-F355AFA7851D}"/>
              </a:ext>
            </a:extLst>
          </p:cNvPr>
          <p:cNvSpPr>
            <a:spLocks noGrp="1"/>
          </p:cNvSpPr>
          <p:nvPr>
            <p:ph type="title"/>
          </p:nvPr>
        </p:nvSpPr>
        <p:spPr>
          <a:xfrm>
            <a:off x="649224" y="629266"/>
            <a:ext cx="6422849" cy="1676603"/>
          </a:xfrm>
        </p:spPr>
        <p:txBody>
          <a:bodyPr>
            <a:normAutofit/>
          </a:bodyPr>
          <a:lstStyle/>
          <a:p>
            <a:r>
              <a:rPr lang="en-US" dirty="0">
                <a:solidFill>
                  <a:schemeClr val="tx2"/>
                </a:solidFill>
              </a:rPr>
              <a:t>Lift Detection</a:t>
            </a:r>
            <a:endParaRPr lang="en-US" dirty="0"/>
          </a:p>
        </p:txBody>
      </p:sp>
      <p:sp>
        <p:nvSpPr>
          <p:cNvPr id="3" name="Content Placeholder 2">
            <a:extLst>
              <a:ext uri="{FF2B5EF4-FFF2-40B4-BE49-F238E27FC236}">
                <a16:creationId xmlns:a16="http://schemas.microsoft.com/office/drawing/2014/main" id="{67892539-5864-41A0-86BA-A50E4BA79348}"/>
              </a:ext>
            </a:extLst>
          </p:cNvPr>
          <p:cNvSpPr>
            <a:spLocks noGrp="1"/>
          </p:cNvSpPr>
          <p:nvPr>
            <p:ph idx="1"/>
          </p:nvPr>
        </p:nvSpPr>
        <p:spPr>
          <a:xfrm>
            <a:off x="649224" y="2438400"/>
            <a:ext cx="6422848" cy="3785419"/>
          </a:xfrm>
        </p:spPr>
        <p:txBody>
          <a:bodyPr>
            <a:normAutofit/>
          </a:bodyPr>
          <a:lstStyle/>
          <a:p>
            <a:r>
              <a:rPr lang="en-US" sz="2000" dirty="0">
                <a:solidFill>
                  <a:schemeClr val="tx2"/>
                </a:solidFill>
              </a:rPr>
              <a:t>Currently using same model as Classification, with modified inputs and outputs</a:t>
            </a:r>
          </a:p>
          <a:p>
            <a:r>
              <a:rPr lang="en-US" sz="2000" dirty="0">
                <a:solidFill>
                  <a:schemeClr val="tx2"/>
                </a:solidFill>
              </a:rPr>
              <a:t>Input is generated using a sliding window over the time-series data</a:t>
            </a:r>
          </a:p>
          <a:p>
            <a:pPr lvl="1"/>
            <a:r>
              <a:rPr lang="en-US" sz="1600" dirty="0">
                <a:solidFill>
                  <a:schemeClr val="tx2"/>
                </a:solidFill>
              </a:rPr>
              <a:t>Very unbalanced</a:t>
            </a:r>
          </a:p>
          <a:p>
            <a:r>
              <a:rPr lang="en-US" sz="2000" dirty="0">
                <a:solidFill>
                  <a:schemeClr val="tx2"/>
                </a:solidFill>
              </a:rPr>
              <a:t>Good recall, low precision</a:t>
            </a:r>
          </a:p>
          <a:p>
            <a:endParaRPr lang="en-US" sz="2000" dirty="0"/>
          </a:p>
        </p:txBody>
      </p:sp>
      <p:sp>
        <p:nvSpPr>
          <p:cNvPr id="10" name="Rectangle 9">
            <a:extLst>
              <a:ext uri="{FF2B5EF4-FFF2-40B4-BE49-F238E27FC236}">
                <a16:creationId xmlns:a16="http://schemas.microsoft.com/office/drawing/2014/main" id="{A98BC887-4916-4227-9F48-3B078D23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1AD6DCFA-0E71-4650-A5E4-3C20E73EB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0624"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D418F4AC-33DD-4F6E-89A5-34A75AE56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8622" y="803049"/>
            <a:ext cx="2470743" cy="2470743"/>
          </a:xfrm>
          <a:prstGeom prst="rect">
            <a:avLst/>
          </a:prstGeom>
          <a:effectLst/>
        </p:spPr>
      </p:pic>
      <p:pic>
        <p:nvPicPr>
          <p:cNvPr id="5" name="Picture 4" descr="A screenshot of a cell phone&#10;&#10;Description automatically generated">
            <a:extLst>
              <a:ext uri="{FF2B5EF4-FFF2-40B4-BE49-F238E27FC236}">
                <a16:creationId xmlns:a16="http://schemas.microsoft.com/office/drawing/2014/main" id="{08BBDF9F-DF6D-4431-977F-774E3FF42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4797" y="3461344"/>
            <a:ext cx="2438400" cy="2438400"/>
          </a:xfrm>
          <a:prstGeom prst="rect">
            <a:avLst/>
          </a:prstGeom>
        </p:spPr>
      </p:pic>
    </p:spTree>
    <p:extLst>
      <p:ext uri="{BB962C8B-B14F-4D97-AF65-F5344CB8AC3E}">
        <p14:creationId xmlns:p14="http://schemas.microsoft.com/office/powerpoint/2010/main" val="84217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4CCD0A5-E973-41FD-AF6F-886AE47D92B1}"/>
              </a:ext>
            </a:extLst>
          </p:cNvPr>
          <p:cNvSpPr>
            <a:spLocks noGrp="1"/>
          </p:cNvSpPr>
          <p:nvPr>
            <p:ph type="title"/>
          </p:nvPr>
        </p:nvSpPr>
        <p:spPr>
          <a:xfrm>
            <a:off x="804672" y="1243013"/>
            <a:ext cx="3855720" cy="4371974"/>
          </a:xfrm>
        </p:spPr>
        <p:txBody>
          <a:bodyPr>
            <a:normAutofit/>
          </a:bodyPr>
          <a:lstStyle/>
          <a:p>
            <a:r>
              <a:rPr lang="en-US" sz="3600">
                <a:solidFill>
                  <a:schemeClr val="tx2"/>
                </a:solidFill>
              </a:rPr>
              <a:t>Expected Term Accomplishments</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A9DD4955-55B1-45E6-AEBC-1D230BC031F5}"/>
              </a:ext>
            </a:extLst>
          </p:cNvPr>
          <p:cNvSpPr>
            <a:spLocks noGrp="1"/>
          </p:cNvSpPr>
          <p:nvPr>
            <p:ph idx="1"/>
          </p:nvPr>
        </p:nvSpPr>
        <p:spPr>
          <a:xfrm>
            <a:off x="6632812" y="1032987"/>
            <a:ext cx="4919108" cy="4792027"/>
          </a:xfrm>
        </p:spPr>
        <p:txBody>
          <a:bodyPr anchor="ctr">
            <a:normAutofit/>
          </a:bodyPr>
          <a:lstStyle/>
          <a:p>
            <a:r>
              <a:rPr lang="en-US" sz="2000">
                <a:solidFill>
                  <a:schemeClr val="tx2"/>
                </a:solidFill>
              </a:rPr>
              <a:t>Completion of three main components</a:t>
            </a:r>
          </a:p>
          <a:p>
            <a:pPr lvl="1"/>
            <a:r>
              <a:rPr lang="en-US" sz="2000">
                <a:solidFill>
                  <a:schemeClr val="tx2"/>
                </a:solidFill>
              </a:rPr>
              <a:t>Preprocessing</a:t>
            </a:r>
          </a:p>
          <a:p>
            <a:pPr lvl="2"/>
            <a:r>
              <a:rPr lang="en-US">
                <a:solidFill>
                  <a:schemeClr val="tx2"/>
                </a:solidFill>
              </a:rPr>
              <a:t>Prepare data for model consumption</a:t>
            </a:r>
          </a:p>
          <a:p>
            <a:pPr lvl="1"/>
            <a:r>
              <a:rPr lang="en-US" sz="2000">
                <a:solidFill>
                  <a:schemeClr val="tx2"/>
                </a:solidFill>
              </a:rPr>
              <a:t>Lift Detection</a:t>
            </a:r>
          </a:p>
          <a:p>
            <a:pPr lvl="2"/>
            <a:r>
              <a:rPr lang="en-US">
                <a:solidFill>
                  <a:schemeClr val="tx2"/>
                </a:solidFill>
              </a:rPr>
              <a:t>Given a time-series signal, detect when lift occurs</a:t>
            </a:r>
          </a:p>
          <a:p>
            <a:pPr lvl="1"/>
            <a:r>
              <a:rPr lang="en-US" sz="2000">
                <a:solidFill>
                  <a:schemeClr val="tx2"/>
                </a:solidFill>
              </a:rPr>
              <a:t>Lift Classification</a:t>
            </a:r>
          </a:p>
          <a:p>
            <a:pPr lvl="2"/>
            <a:r>
              <a:rPr lang="en-US">
                <a:solidFill>
                  <a:schemeClr val="tx2"/>
                </a:solidFill>
              </a:rPr>
              <a:t>Given a time-series signal, classify risk level of lift</a:t>
            </a:r>
          </a:p>
        </p:txBody>
      </p:sp>
    </p:spTree>
    <p:extLst>
      <p:ext uri="{BB962C8B-B14F-4D97-AF65-F5344CB8AC3E}">
        <p14:creationId xmlns:p14="http://schemas.microsoft.com/office/powerpoint/2010/main" val="202524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F98E64-CAF0-4CA4-8E68-D6D04B018919}"/>
              </a:ext>
            </a:extLst>
          </p:cNvPr>
          <p:cNvSpPr>
            <a:spLocks noGrp="1"/>
          </p:cNvSpPr>
          <p:nvPr>
            <p:ph type="title"/>
          </p:nvPr>
        </p:nvSpPr>
        <p:spPr>
          <a:xfrm>
            <a:off x="755903" y="2676199"/>
            <a:ext cx="10640754" cy="775845"/>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Division of Work</a:t>
            </a:r>
          </a:p>
        </p:txBody>
      </p:sp>
      <p:sp>
        <p:nvSpPr>
          <p:cNvPr id="3" name="Content Placeholder 2">
            <a:extLst>
              <a:ext uri="{FF2B5EF4-FFF2-40B4-BE49-F238E27FC236}">
                <a16:creationId xmlns:a16="http://schemas.microsoft.com/office/drawing/2014/main" id="{1A9C3572-C8B1-4021-9DE3-5419BA182815}"/>
              </a:ext>
            </a:extLst>
          </p:cNvPr>
          <p:cNvSpPr>
            <a:spLocks noGrp="1"/>
          </p:cNvSpPr>
          <p:nvPr>
            <p:ph idx="1"/>
          </p:nvPr>
        </p:nvSpPr>
        <p:spPr>
          <a:xfrm>
            <a:off x="1514121" y="3447958"/>
            <a:ext cx="9163757" cy="450447"/>
          </a:xfrm>
        </p:spPr>
        <p:txBody>
          <a:bodyPr vert="horz" lIns="91440" tIns="45720" rIns="91440" bIns="45720" rtlCol="0" anchor="ctr">
            <a:normAutofit/>
          </a:bodyPr>
          <a:lstStyle/>
          <a:p>
            <a:pPr marL="0" indent="0" algn="ctr">
              <a:buNone/>
            </a:pPr>
            <a:r>
              <a:rPr lang="en-US" sz="2000" kern="1200">
                <a:solidFill>
                  <a:schemeClr val="tx2"/>
                </a:solidFill>
                <a:latin typeface="+mn-lt"/>
                <a:ea typeface="+mn-ea"/>
                <a:cs typeface="+mn-cs"/>
              </a:rPr>
              <a:t>Me </a:t>
            </a:r>
            <a:r>
              <a:rPr lang="en-US" sz="2000" kern="1200">
                <a:solidFill>
                  <a:schemeClr val="tx2"/>
                </a:solidFill>
                <a:latin typeface="+mn-lt"/>
                <a:ea typeface="+mn-ea"/>
                <a:cs typeface="+mn-cs"/>
                <a:sym typeface="Wingdings" panose="05000000000000000000" pitchFamily="2" charset="2"/>
              </a:rPr>
              <a:t></a:t>
            </a:r>
            <a:endParaRPr lang="en-US" sz="2000" kern="1200">
              <a:solidFill>
                <a:schemeClr val="tx2"/>
              </a:solidFill>
              <a:latin typeface="+mn-lt"/>
              <a:ea typeface="+mn-ea"/>
              <a:cs typeface="+mn-cs"/>
            </a:endParaRP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941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C7FBD9B-A623-4F72-94F2-BD183413D42F}"/>
              </a:ext>
            </a:extLst>
          </p:cNvPr>
          <p:cNvSpPr>
            <a:spLocks noGrp="1"/>
          </p:cNvSpPr>
          <p:nvPr>
            <p:ph type="title"/>
          </p:nvPr>
        </p:nvSpPr>
        <p:spPr>
          <a:xfrm>
            <a:off x="1179226" y="1594707"/>
            <a:ext cx="9833548" cy="1325563"/>
          </a:xfrm>
        </p:spPr>
        <p:txBody>
          <a:bodyPr anchor="b">
            <a:normAutofit/>
          </a:bodyPr>
          <a:lstStyle/>
          <a:p>
            <a:pPr algn="ctr"/>
            <a:r>
              <a:rPr lang="en-US" sz="3600">
                <a:solidFill>
                  <a:schemeClr val="tx2"/>
                </a:solidFill>
              </a:rPr>
              <a:t>Expected Demo</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394120A-6D9B-4276-867D-AD0D4C7AA842}"/>
              </a:ext>
            </a:extLst>
          </p:cNvPr>
          <p:cNvSpPr>
            <a:spLocks noGrp="1"/>
          </p:cNvSpPr>
          <p:nvPr>
            <p:ph idx="1"/>
          </p:nvPr>
        </p:nvSpPr>
        <p:spPr>
          <a:xfrm>
            <a:off x="1179226" y="3329677"/>
            <a:ext cx="9833548" cy="2457269"/>
          </a:xfrm>
        </p:spPr>
        <p:txBody>
          <a:bodyPr>
            <a:normAutofit/>
          </a:bodyPr>
          <a:lstStyle/>
          <a:p>
            <a:r>
              <a:rPr lang="en-US" sz="1800" dirty="0">
                <a:solidFill>
                  <a:schemeClr val="tx2"/>
                </a:solidFill>
              </a:rPr>
              <a:t>Compiled results showing performance of the system</a:t>
            </a:r>
          </a:p>
          <a:p>
            <a:pPr lvl="1"/>
            <a:r>
              <a:rPr lang="en-US" sz="1800" dirty="0">
                <a:solidFill>
                  <a:schemeClr val="tx2"/>
                </a:solidFill>
              </a:rPr>
              <a:t>Detection rate</a:t>
            </a:r>
          </a:p>
          <a:p>
            <a:pPr lvl="1"/>
            <a:r>
              <a:rPr lang="en-US" sz="1800" dirty="0">
                <a:solidFill>
                  <a:schemeClr val="tx2"/>
                </a:solidFill>
              </a:rPr>
              <a:t>Classification rate</a:t>
            </a:r>
          </a:p>
          <a:p>
            <a:r>
              <a:rPr lang="en-US" sz="1800" dirty="0">
                <a:solidFill>
                  <a:schemeClr val="tx2"/>
                </a:solidFill>
              </a:rPr>
              <a:t>Demonstration of model classification on sample data</a:t>
            </a: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6328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D6B5A51-A004-465C-9BA6-F5991D161297}"/>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Thanks!</a:t>
            </a:r>
          </a:p>
        </p:txBody>
      </p:sp>
      <p:grpSp>
        <p:nvGrpSpPr>
          <p:cNvPr id="22" name="Group 2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3" name="Freeform: Shape 2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29" name="Freeform: Shape 2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6557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00CCD-3CE2-4279-9B90-5A58916DE3BC}"/>
              </a:ext>
            </a:extLst>
          </p:cNvPr>
          <p:cNvSpPr>
            <a:spLocks noGrp="1"/>
          </p:cNvSpPr>
          <p:nvPr>
            <p:ph type="title"/>
          </p:nvPr>
        </p:nvSpPr>
        <p:spPr>
          <a:xfrm>
            <a:off x="804672" y="802955"/>
            <a:ext cx="4766330" cy="1454051"/>
          </a:xfrm>
        </p:spPr>
        <p:txBody>
          <a:bodyPr>
            <a:normAutofit/>
          </a:bodyPr>
          <a:lstStyle/>
          <a:p>
            <a:r>
              <a:rPr lang="en-US" sz="3600" dirty="0">
                <a:solidFill>
                  <a:schemeClr val="tx2"/>
                </a:solidFill>
              </a:rPr>
              <a:t>Team</a:t>
            </a:r>
          </a:p>
        </p:txBody>
      </p:sp>
      <p:sp>
        <p:nvSpPr>
          <p:cNvPr id="3" name="Content Placeholder 2">
            <a:extLst>
              <a:ext uri="{FF2B5EF4-FFF2-40B4-BE49-F238E27FC236}">
                <a16:creationId xmlns:a16="http://schemas.microsoft.com/office/drawing/2014/main" id="{2470FC30-95F0-4A87-972C-EE49F7D36FAB}"/>
              </a:ext>
            </a:extLst>
          </p:cNvPr>
          <p:cNvSpPr>
            <a:spLocks noGrp="1"/>
          </p:cNvSpPr>
          <p:nvPr>
            <p:ph idx="1"/>
          </p:nvPr>
        </p:nvSpPr>
        <p:spPr>
          <a:xfrm>
            <a:off x="804672" y="2421683"/>
            <a:ext cx="4765949" cy="3353476"/>
          </a:xfrm>
        </p:spPr>
        <p:txBody>
          <a:bodyPr anchor="t">
            <a:normAutofit/>
          </a:bodyPr>
          <a:lstStyle/>
          <a:p>
            <a:r>
              <a:rPr lang="en-US" sz="1800">
                <a:solidFill>
                  <a:schemeClr val="tx2"/>
                </a:solidFill>
              </a:rPr>
              <a:t>Brennan Thomas</a:t>
            </a:r>
          </a:p>
          <a:p>
            <a:pPr lvl="1"/>
            <a:r>
              <a:rPr lang="en-US" sz="1800">
                <a:solidFill>
                  <a:schemeClr val="tx2"/>
                </a:solidFill>
                <a:hlinkClick r:id="rId2"/>
              </a:rPr>
              <a:t>thoma2bm@mail.uc.edu</a:t>
            </a:r>
            <a:endParaRPr lang="en-US" sz="1800">
              <a:solidFill>
                <a:schemeClr val="tx2"/>
              </a:solidFill>
            </a:endParaRPr>
          </a:p>
          <a:p>
            <a:r>
              <a:rPr lang="en-US" sz="1800">
                <a:solidFill>
                  <a:schemeClr val="tx2"/>
                </a:solidFill>
              </a:rPr>
              <a:t>Advisor: Dr. Rashmi Jha</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erson sitting in front of a computer&#10;&#10;Description automatically generated">
            <a:extLst>
              <a:ext uri="{FF2B5EF4-FFF2-40B4-BE49-F238E27FC236}">
                <a16:creationId xmlns:a16="http://schemas.microsoft.com/office/drawing/2014/main" id="{241FADFB-7497-413F-A696-2DCC1B0C8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4005" y="1840776"/>
            <a:ext cx="2850738" cy="3800984"/>
          </a:xfrm>
          <a:prstGeom prst="rect">
            <a:avLst/>
          </a:prstGeom>
        </p:spPr>
      </p:pic>
    </p:spTree>
    <p:extLst>
      <p:ext uri="{BB962C8B-B14F-4D97-AF65-F5344CB8AC3E}">
        <p14:creationId xmlns:p14="http://schemas.microsoft.com/office/powerpoint/2010/main" val="184040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A572B-359A-415A-BBA8-2D5B63711B1D}"/>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Abstract</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EAC8E25-CF50-4C52-A1CC-BA3CCDEF4683}"/>
              </a:ext>
            </a:extLst>
          </p:cNvPr>
          <p:cNvSpPr>
            <a:spLocks noGrp="1"/>
          </p:cNvSpPr>
          <p:nvPr>
            <p:ph idx="1"/>
          </p:nvPr>
        </p:nvSpPr>
        <p:spPr>
          <a:xfrm>
            <a:off x="3050412" y="2979336"/>
            <a:ext cx="5709721" cy="2430864"/>
          </a:xfrm>
        </p:spPr>
        <p:txBody>
          <a:bodyPr anchor="t">
            <a:normAutofit/>
          </a:bodyPr>
          <a:lstStyle/>
          <a:p>
            <a:pPr marL="0" indent="0">
              <a:buNone/>
            </a:pPr>
            <a:r>
              <a:rPr lang="en-US" sz="1600" dirty="0">
                <a:solidFill>
                  <a:schemeClr val="tx2"/>
                </a:solidFill>
              </a:rPr>
              <a:t>Repeated lifting of heavy objects has been shown to create increased risk for incidences of lower back pain. While lifting objects cannot be entirely avoided in daily life, proper technique mitigates these risks. Determining when a person is lifting in a risky way can help a worker learn to avoid dangerous lifts and help the employer determine if the workplace layout is prone to requiring them. The goal of this project is to develop a machine learning approach for detecting the risk level of an individual lift based on accelerometer and gyroscope data from various sensors placed on a worker’s body.</a:t>
            </a: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756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9F42D-0AB7-4AF7-A82D-BC1E2C75E496}"/>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User Stories</a:t>
            </a:r>
          </a:p>
        </p:txBody>
      </p:sp>
      <p:sp>
        <p:nvSpPr>
          <p:cNvPr id="3" name="Content Placeholder 2">
            <a:extLst>
              <a:ext uri="{FF2B5EF4-FFF2-40B4-BE49-F238E27FC236}">
                <a16:creationId xmlns:a16="http://schemas.microsoft.com/office/drawing/2014/main" id="{FB8CFB65-EAA3-41B9-A3E2-7FB31B9D6040}"/>
              </a:ext>
            </a:extLst>
          </p:cNvPr>
          <p:cNvSpPr>
            <a:spLocks noGrp="1"/>
          </p:cNvSpPr>
          <p:nvPr>
            <p:ph idx="1"/>
          </p:nvPr>
        </p:nvSpPr>
        <p:spPr>
          <a:xfrm>
            <a:off x="804672" y="2421683"/>
            <a:ext cx="4765949" cy="3353476"/>
          </a:xfrm>
        </p:spPr>
        <p:txBody>
          <a:bodyPr anchor="t">
            <a:normAutofit/>
          </a:bodyPr>
          <a:lstStyle/>
          <a:p>
            <a:r>
              <a:rPr lang="en-US" sz="1500">
                <a:solidFill>
                  <a:schemeClr val="tx2"/>
                </a:solidFill>
              </a:rPr>
              <a:t>As a worker, I want a way to tell if I am lifting in an unsafe manner, so that I can learn to avoid such actions and reduce physical risk to myself.</a:t>
            </a:r>
          </a:p>
          <a:p>
            <a:r>
              <a:rPr lang="en-US" sz="1500">
                <a:solidFill>
                  <a:schemeClr val="tx2"/>
                </a:solidFill>
              </a:rPr>
              <a:t>As a manager, I want a way to tell if my workers often perform unsafe lifts, so that I can know if the workspace is set up in a way that unsafe lifts are required.</a:t>
            </a:r>
          </a:p>
          <a:p>
            <a:r>
              <a:rPr lang="en-US" sz="1500">
                <a:solidFill>
                  <a:schemeClr val="tx2"/>
                </a:solidFill>
              </a:rPr>
              <a:t>As a researcher, I want to determine if machine learning is a feasible approach for lift classification, so that I know a workable system can be built using it.</a:t>
            </a:r>
          </a:p>
          <a:p>
            <a:r>
              <a:rPr lang="en-US" sz="1500">
                <a:solidFill>
                  <a:schemeClr val="tx2"/>
                </a:solidFill>
              </a:rPr>
              <a:t>As a researcher, I want to learn about different data preprocessing techniques so that I can generate good input for machine learning systems.</a:t>
            </a:r>
          </a:p>
          <a:p>
            <a:pPr marL="0" indent="0">
              <a:buNone/>
            </a:pPr>
            <a:endParaRPr lang="en-US" sz="150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onstruction Worker">
            <a:extLst>
              <a:ext uri="{FF2B5EF4-FFF2-40B4-BE49-F238E27FC236}">
                <a16:creationId xmlns:a16="http://schemas.microsoft.com/office/drawing/2014/main" id="{C2E6C920-71F4-4B24-928F-18960A0AA9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280512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4FA18D-2A05-4DFF-BED2-AADB0BD73F6D}"/>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dirty="0">
                <a:solidFill>
                  <a:srgbClr val="FFFFFF"/>
                </a:solidFill>
              </a:rPr>
              <a:t>Design Diagrams – D0</a:t>
            </a:r>
          </a:p>
        </p:txBody>
      </p:sp>
      <p:pic>
        <p:nvPicPr>
          <p:cNvPr id="5" name="Content Placeholder 4" descr="Diagram&#10;&#10;Description automatically generated">
            <a:extLst>
              <a:ext uri="{FF2B5EF4-FFF2-40B4-BE49-F238E27FC236}">
                <a16:creationId xmlns:a16="http://schemas.microsoft.com/office/drawing/2014/main" id="{3463AD92-3D2A-4BBE-91D5-0C7B08C765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369" y="2030691"/>
            <a:ext cx="6118565" cy="2796617"/>
          </a:xfrm>
        </p:spPr>
      </p:pic>
    </p:spTree>
    <p:extLst>
      <p:ext uri="{BB962C8B-B14F-4D97-AF65-F5344CB8AC3E}">
        <p14:creationId xmlns:p14="http://schemas.microsoft.com/office/powerpoint/2010/main" val="297466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4FA18D-2A05-4DFF-BED2-AADB0BD73F6D}"/>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dirty="0">
                <a:solidFill>
                  <a:srgbClr val="FFFFFF"/>
                </a:solidFill>
              </a:rPr>
              <a:t>Design Diagrams – D1</a:t>
            </a:r>
          </a:p>
        </p:txBody>
      </p:sp>
      <p:pic>
        <p:nvPicPr>
          <p:cNvPr id="5" name="Picture 4" descr="Diagram&#10;&#10;Description automatically generated">
            <a:extLst>
              <a:ext uri="{FF2B5EF4-FFF2-40B4-BE49-F238E27FC236}">
                <a16:creationId xmlns:a16="http://schemas.microsoft.com/office/drawing/2014/main" id="{023A0477-F932-4487-91B4-0F68AFF30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515" y="932077"/>
            <a:ext cx="5796714" cy="4993845"/>
          </a:xfrm>
          <a:prstGeom prst="rect">
            <a:avLst/>
          </a:prstGeom>
        </p:spPr>
      </p:pic>
    </p:spTree>
    <p:extLst>
      <p:ext uri="{BB962C8B-B14F-4D97-AF65-F5344CB8AC3E}">
        <p14:creationId xmlns:p14="http://schemas.microsoft.com/office/powerpoint/2010/main" val="20340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FA18D-2A05-4DFF-BED2-AADB0BD73F6D}"/>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a:solidFill>
                  <a:srgbClr val="FFFFFF"/>
                </a:solidFill>
              </a:rPr>
              <a:t>Design Diagrams – D2</a:t>
            </a:r>
          </a:p>
        </p:txBody>
      </p:sp>
      <p:pic>
        <p:nvPicPr>
          <p:cNvPr id="7" name="Picture 6" descr="Diagram&#10;&#10;Description automatically generated">
            <a:extLst>
              <a:ext uri="{FF2B5EF4-FFF2-40B4-BE49-F238E27FC236}">
                <a16:creationId xmlns:a16="http://schemas.microsoft.com/office/drawing/2014/main" id="{BEA8E306-2B0D-472D-A244-52B7179CC059}"/>
              </a:ext>
            </a:extLst>
          </p:cNvPr>
          <p:cNvPicPr>
            <a:picLocks noChangeAspect="1"/>
          </p:cNvPicPr>
          <p:nvPr/>
        </p:nvPicPr>
        <p:blipFill rotWithShape="1">
          <a:blip r:embed="rId2">
            <a:extLst>
              <a:ext uri="{28A0092B-C50C-407E-A947-70E740481C1C}">
                <a14:useLocalDpi xmlns:a14="http://schemas.microsoft.com/office/drawing/2010/main" val="0"/>
              </a:ext>
            </a:extLst>
          </a:blip>
          <a:srcRect t="900" r="-3" b="9684"/>
          <a:stretch/>
        </p:blipFill>
        <p:spPr>
          <a:xfrm>
            <a:off x="6096000" y="640080"/>
            <a:ext cx="5459470" cy="5578816"/>
          </a:xfrm>
          <a:prstGeom prst="rect">
            <a:avLst/>
          </a:prstGeom>
        </p:spPr>
      </p:pic>
    </p:spTree>
    <p:extLst>
      <p:ext uri="{BB962C8B-B14F-4D97-AF65-F5344CB8AC3E}">
        <p14:creationId xmlns:p14="http://schemas.microsoft.com/office/powerpoint/2010/main" val="217626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7"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94E5E3-4387-4C08-A826-47BA9F6E129B}"/>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Major Constraints</a:t>
            </a:r>
          </a:p>
        </p:txBody>
      </p:sp>
      <p:sp>
        <p:nvSpPr>
          <p:cNvPr id="3" name="Content Placeholder 2">
            <a:extLst>
              <a:ext uri="{FF2B5EF4-FFF2-40B4-BE49-F238E27FC236}">
                <a16:creationId xmlns:a16="http://schemas.microsoft.com/office/drawing/2014/main" id="{07593406-B143-470C-A2F0-AF4AD1E9B805}"/>
              </a:ext>
            </a:extLst>
          </p:cNvPr>
          <p:cNvSpPr>
            <a:spLocks noGrp="1"/>
          </p:cNvSpPr>
          <p:nvPr>
            <p:ph idx="1"/>
          </p:nvPr>
        </p:nvSpPr>
        <p:spPr>
          <a:xfrm>
            <a:off x="6090574" y="801866"/>
            <a:ext cx="5306084" cy="5230634"/>
          </a:xfrm>
          <a:noFill/>
          <a:ln>
            <a:noFill/>
          </a:ln>
        </p:spPr>
        <p:txBody>
          <a:bodyPr anchor="ctr">
            <a:normAutofit/>
          </a:bodyPr>
          <a:lstStyle/>
          <a:p>
            <a:r>
              <a:rPr lang="en-US" sz="1500">
                <a:solidFill>
                  <a:schemeClr val="tx2"/>
                </a:solidFill>
              </a:rPr>
              <a:t>Research must be completed over the course of the academic year. The nature of research means that a fully viable solution may not be devised in this time frame; the goal is to have the best possible working model within the time frame.</a:t>
            </a:r>
          </a:p>
          <a:p>
            <a:r>
              <a:rPr lang="en-US" sz="1500">
                <a:solidFill>
                  <a:schemeClr val="tx2"/>
                </a:solidFill>
              </a:rPr>
              <a:t>The objective is to research strategies for lift classification and develop machine learning models for this goal. The models will not be implemented in an active system.</a:t>
            </a:r>
          </a:p>
          <a:p>
            <a:r>
              <a:rPr lang="en-US" sz="1500">
                <a:solidFill>
                  <a:schemeClr val="tx2"/>
                </a:solidFill>
              </a:rPr>
              <a:t>The devised solution should not require identifying information for any individuals using the system, such as age, height, weight, gender, etc.</a:t>
            </a:r>
          </a:p>
          <a:p>
            <a:r>
              <a:rPr lang="en-US" sz="1500">
                <a:solidFill>
                  <a:schemeClr val="tx2"/>
                </a:solidFill>
              </a:rPr>
              <a:t>The solution must work on as many members of the general population as possible. It must be general enough to work without being configured for each affected user.</a:t>
            </a:r>
          </a:p>
          <a:p>
            <a:r>
              <a:rPr lang="en-US" sz="1500">
                <a:solidFill>
                  <a:schemeClr val="tx2"/>
                </a:solidFill>
              </a:rPr>
              <a:t>The solution must be viable to work in an industrial setting. It cannot be so invasive as to impede the ability of a worker or produce more risk than is present without the system.</a:t>
            </a:r>
          </a:p>
          <a:p>
            <a:r>
              <a:rPr lang="en-US" sz="1500">
                <a:solidFill>
                  <a:schemeClr val="tx2"/>
                </a:solidFill>
              </a:rPr>
              <a:t>The solution should not require a significant technical understanding to use. Workers should not need to familiarize themselves with the system beyond knowledge of how to utilize the IMU sensors.</a:t>
            </a:r>
          </a:p>
        </p:txBody>
      </p:sp>
    </p:spTree>
    <p:extLst>
      <p:ext uri="{BB962C8B-B14F-4D97-AF65-F5344CB8AC3E}">
        <p14:creationId xmlns:p14="http://schemas.microsoft.com/office/powerpoint/2010/main" val="412763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33B8924-84F4-4500-8B39-58DF2F301D5B}"/>
              </a:ext>
            </a:extLst>
          </p:cNvPr>
          <p:cNvSpPr>
            <a:spLocks noGrp="1"/>
          </p:cNvSpPr>
          <p:nvPr>
            <p:ph type="title"/>
          </p:nvPr>
        </p:nvSpPr>
        <p:spPr>
          <a:xfrm>
            <a:off x="1179073" y="2248043"/>
            <a:ext cx="9833548" cy="1066802"/>
          </a:xfrm>
        </p:spPr>
        <p:txBody>
          <a:bodyPr anchor="b">
            <a:normAutofit/>
          </a:bodyPr>
          <a:lstStyle/>
          <a:p>
            <a:r>
              <a:rPr lang="en-US" sz="3600" dirty="0">
                <a:solidFill>
                  <a:schemeClr val="tx2"/>
                </a:solidFill>
              </a:rPr>
              <a:t>Current Progress</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08C1995-6628-4095-A9D0-F5176C4CDC8D}"/>
              </a:ext>
            </a:extLst>
          </p:cNvPr>
          <p:cNvSpPr>
            <a:spLocks noGrp="1"/>
          </p:cNvSpPr>
          <p:nvPr>
            <p:ph idx="1"/>
          </p:nvPr>
        </p:nvSpPr>
        <p:spPr>
          <a:xfrm>
            <a:off x="1178768" y="2449183"/>
            <a:ext cx="9833548" cy="2945574"/>
          </a:xfrm>
        </p:spPr>
        <p:txBody>
          <a:bodyPr anchor="ctr">
            <a:normAutofit/>
          </a:bodyPr>
          <a:lstStyle/>
          <a:p>
            <a:r>
              <a:rPr lang="en-US" sz="1800" dirty="0">
                <a:solidFill>
                  <a:schemeClr val="tx2"/>
                </a:solidFill>
              </a:rPr>
              <a:t>Data preparation</a:t>
            </a:r>
          </a:p>
          <a:p>
            <a:pPr lvl="1"/>
            <a:r>
              <a:rPr lang="en-US" sz="1800" dirty="0">
                <a:solidFill>
                  <a:schemeClr val="tx2"/>
                </a:solidFill>
              </a:rPr>
              <a:t>Little preprocessing due to preliminary models</a:t>
            </a:r>
          </a:p>
          <a:p>
            <a:r>
              <a:rPr lang="en-US" sz="1800" dirty="0">
                <a:solidFill>
                  <a:schemeClr val="tx2"/>
                </a:solidFill>
              </a:rPr>
              <a:t>Developed initial models for both detection and classification stages</a:t>
            </a:r>
          </a:p>
        </p:txBody>
      </p:sp>
    </p:spTree>
    <p:extLst>
      <p:ext uri="{BB962C8B-B14F-4D97-AF65-F5344CB8AC3E}">
        <p14:creationId xmlns:p14="http://schemas.microsoft.com/office/powerpoint/2010/main" val="3825662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61965B390B504A85AE5B380A6557C2" ma:contentTypeVersion="20" ma:contentTypeDescription="Create a new document." ma:contentTypeScope="" ma:versionID="6431c53291774a99eb910729c2684f7a">
  <xsd:schema xmlns:xsd="http://www.w3.org/2001/XMLSchema" xmlns:xs="http://www.w3.org/2001/XMLSchema" xmlns:p="http://schemas.microsoft.com/office/2006/metadata/properties" xmlns:ns1="http://schemas.microsoft.com/sharepoint/v3" xmlns:ns3="30a303d7-cbbf-4601-8660-dcbf1875f84c" xmlns:ns4="7eeb39fa-1749-453a-b36f-d4f407b200a3" targetNamespace="http://schemas.microsoft.com/office/2006/metadata/properties" ma:root="true" ma:fieldsID="0302ecbf7208b638bda36d25a3cb0a20" ns1:_="" ns3:_="" ns4:_="">
    <xsd:import namespace="http://schemas.microsoft.com/sharepoint/v3"/>
    <xsd:import namespace="30a303d7-cbbf-4601-8660-dcbf1875f84c"/>
    <xsd:import namespace="7eeb39fa-1749-453a-b36f-d4f407b200a3"/>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a303d7-cbbf-4601-8660-dcbf1875f84c"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eb39fa-1749-453a-b36f-d4f407b200a3" elementFormDefault="qualified">
    <xsd:import namespace="http://schemas.microsoft.com/office/2006/documentManagement/types"/>
    <xsd:import namespace="http://schemas.microsoft.com/office/infopath/2007/PartnerControls"/>
    <xsd:element name="SharedWithUsers" ma:index="2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5" nillable="true" ma:displayName="Shared With Details" ma:internalName="SharedWithDetails" ma:readOnly="true">
      <xsd:simpleType>
        <xsd:restriction base="dms:Note">
          <xsd:maxLength value="255"/>
        </xsd:restriction>
      </xsd:simpleType>
    </xsd:element>
    <xsd:element name="SharingHintHash" ma:index="2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igrationWizIdDocumentLibraryPermissions xmlns="30a303d7-cbbf-4601-8660-dcbf1875f84c" xsi:nil="true"/>
    <MigrationWizIdPermissionLevels xmlns="30a303d7-cbbf-4601-8660-dcbf1875f84c" xsi:nil="true"/>
    <MigrationWizIdPermissions xmlns="30a303d7-cbbf-4601-8660-dcbf1875f84c" xsi:nil="true"/>
    <_ip_UnifiedCompliancePolicyProperties xmlns="http://schemas.microsoft.com/sharepoint/v3" xsi:nil="true"/>
    <MigrationWizIdSecurityGroups xmlns="30a303d7-cbbf-4601-8660-dcbf1875f84c" xsi:nil="true"/>
    <MigrationWizId xmlns="30a303d7-cbbf-4601-8660-dcbf1875f84c" xsi:nil="true"/>
  </documentManagement>
</p:properties>
</file>

<file path=customXml/itemProps1.xml><?xml version="1.0" encoding="utf-8"?>
<ds:datastoreItem xmlns:ds="http://schemas.openxmlformats.org/officeDocument/2006/customXml" ds:itemID="{7ED725B4-39A0-49D1-A8B2-1713B080A7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0a303d7-cbbf-4601-8660-dcbf1875f84c"/>
    <ds:schemaRef ds:uri="7eeb39fa-1749-453a-b36f-d4f407b200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C5AF26-2B09-4252-BB6E-0679B9B013BC}">
  <ds:schemaRefs>
    <ds:schemaRef ds:uri="http://schemas.microsoft.com/sharepoint/v3/contenttype/forms"/>
  </ds:schemaRefs>
</ds:datastoreItem>
</file>

<file path=customXml/itemProps3.xml><?xml version="1.0" encoding="utf-8"?>
<ds:datastoreItem xmlns:ds="http://schemas.openxmlformats.org/officeDocument/2006/customXml" ds:itemID="{9C133C73-081B-4775-BF6A-873EB7F5FA78}">
  <ds:schemaRefs>
    <ds:schemaRef ds:uri="http://schemas.microsoft.com/office/2006/metadata/properties"/>
    <ds:schemaRef ds:uri="http://schemas.microsoft.com/office/infopath/2007/PartnerControls"/>
    <ds:schemaRef ds:uri="http://schemas.microsoft.com/sharepoint/v3"/>
    <ds:schemaRef ds:uri="30a303d7-cbbf-4601-8660-dcbf1875f84c"/>
  </ds:schemaRefs>
</ds:datastoreItem>
</file>

<file path=docProps/app.xml><?xml version="1.0" encoding="utf-8"?>
<Properties xmlns="http://schemas.openxmlformats.org/officeDocument/2006/extended-properties" xmlns:vt="http://schemas.openxmlformats.org/officeDocument/2006/docPropsVTypes">
  <TotalTime>3</TotalTime>
  <Words>624</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Lift Risk</vt:lpstr>
      <vt:lpstr>Team</vt:lpstr>
      <vt:lpstr>Abstract</vt:lpstr>
      <vt:lpstr>User Stories</vt:lpstr>
      <vt:lpstr>Design Diagrams – D0</vt:lpstr>
      <vt:lpstr>Design Diagrams – D1</vt:lpstr>
      <vt:lpstr>Design Diagrams – D2</vt:lpstr>
      <vt:lpstr>Major Constraints</vt:lpstr>
      <vt:lpstr>Current Progress</vt:lpstr>
      <vt:lpstr>Lift Classification</vt:lpstr>
      <vt:lpstr>Lift Detection</vt:lpstr>
      <vt:lpstr>Expected Term Accomplishments</vt:lpstr>
      <vt:lpstr>Division of Work</vt:lpstr>
      <vt:lpstr>Expected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Lift Risk</dc:title>
  <dc:creator>Brennan Thomas</dc:creator>
  <cp:lastModifiedBy>Brennan Thomas</cp:lastModifiedBy>
  <cp:revision>1</cp:revision>
  <dcterms:created xsi:type="dcterms:W3CDTF">2020-11-29T19:58:25Z</dcterms:created>
  <dcterms:modified xsi:type="dcterms:W3CDTF">2020-11-29T20:01:51Z</dcterms:modified>
</cp:coreProperties>
</file>