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A7A80E-72D0-4FB9-94AE-6240016C55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B4A604E-42B7-4DC3-B91E-44FD69B17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7F8F01-3E29-41F1-85DF-C28EA5984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884A8-2788-4F9A-8D59-7AB12F405428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876320-152E-4FA2-A7B0-3B5563E7B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4DDE6B-4E46-4BDC-BB34-235B2099C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A34-07B9-4A07-991B-3DDA5AE76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528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943AA7-87D1-4AC6-BF3C-7FC1C5453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79D9A8-7DE4-43F6-B784-1EE840DC6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B04BF9-4C91-483F-8250-81714A73B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884A8-2788-4F9A-8D59-7AB12F405428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759705-220C-48CD-8687-D2C7F5623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391136-00BF-4A22-8A24-9737579B4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A34-07B9-4A07-991B-3DDA5AE76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641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AD2ADC1-DFB5-46A3-8608-23331EFAC1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DBDC0E-B020-4815-9981-FC090383A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C8D3B6-00DE-484C-B9FD-4F860A862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884A8-2788-4F9A-8D59-7AB12F405428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95586C-F660-442B-9934-E89EDBAF1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835032-3696-4568-822F-B947D2607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A34-07B9-4A07-991B-3DDA5AE76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143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F08D64-E89A-479E-A03D-25BE08924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7EC15F-4213-44B5-8D40-73467C9B7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DE6386-B01C-4976-840D-3B1B85D15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884A8-2788-4F9A-8D59-7AB12F405428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9DDC8B-13D6-4A91-A2DA-25E3162F5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DA01E2-EC72-42FC-B276-156871111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A34-07B9-4A07-991B-3DDA5AE76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771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B440E6-3DB6-4564-B007-46BA599CE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015CDF-A302-478D-9C2E-F4544B449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D2CFFC-CC29-4E44-BD86-8B60AC36D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884A8-2788-4F9A-8D59-7AB12F405428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681EF0-2E0A-47AB-A447-64E7A5830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89C856-D4B7-48E3-BAFB-384153001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A34-07B9-4A07-991B-3DDA5AE76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566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92CDD2-90C2-4A93-9C73-9821240E4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440716-C80F-43C7-994C-52D851CDF7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732BB6-8863-4A3F-A56A-909877B328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2F72BA-095C-4D68-9F4B-8F515AB26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884A8-2788-4F9A-8D59-7AB12F405428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3D86B8-214A-41B4-AD80-FD0593865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D6CCC1-F179-438D-B724-770DD5ACE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A34-07B9-4A07-991B-3DDA5AE76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151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B9A77F-F109-425F-9BBA-E90575E8E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1A13BB-DAFE-4DB8-B3B0-5283AAC16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D02719-C73E-4487-826B-C710A358A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A62C2B6-7391-4B15-85BF-D70D63D8B5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BDBA1B-9204-4F1C-96D9-F177D7D1CC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1D3DD01-07AF-4DC1-86A4-7CE490F91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884A8-2788-4F9A-8D59-7AB12F405428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80E93FE-1600-4793-970B-80AD44F35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B728438-15C6-4AC7-93B9-0317C6147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A34-07B9-4A07-991B-3DDA5AE76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785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210C92-871B-4757-98B0-0307054AF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D90C123-7309-4BF1-9F8C-FB3F420AD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884A8-2788-4F9A-8D59-7AB12F405428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1564A8D-79E1-47EB-923B-214551550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ECD4F4-C41B-4F58-95DE-72A320A80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A34-07B9-4A07-991B-3DDA5AE76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94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036286E-1392-4F19-9B42-0859DB2B1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884A8-2788-4F9A-8D59-7AB12F405428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A5FD0D8-2A61-4704-8E1A-87C5E6067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2E99D7-EFE1-4422-A797-65AEDCC23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A34-07B9-4A07-991B-3DDA5AE76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333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622911-9AD2-4E66-85ED-F33B7A4EA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FF0BAA-A204-42DC-BF05-49BED6BCB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3F8BEF-3BB7-49B7-B4FA-4193F97199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1B841A-7262-411F-AAEE-304D9A336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884A8-2788-4F9A-8D59-7AB12F405428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96055B-AADC-487A-91B1-02269887F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1E3B77-98E6-4749-9390-1DE7B87BC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A34-07B9-4A07-991B-3DDA5AE76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145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F14573-228B-444B-B643-624BB85BD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DCFF51D-025E-4954-B752-3A542CB9E9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9C6260-7A7C-41D5-9756-E1A021AF4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7964C5-C5A2-46C7-B8AE-5CEE57ABD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884A8-2788-4F9A-8D59-7AB12F405428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C23D48-134C-45D5-8C44-7A6C939FE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B7621C-B01D-42C7-B9DC-AF1B16B1F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A34-07B9-4A07-991B-3DDA5AE76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160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4A1E3CD-746E-4554-BDC6-FC56352A7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18BA02-41C2-405E-91AF-6A1FE5F7A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4EA5C5-9272-4E84-BAA5-542B93D89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884A8-2788-4F9A-8D59-7AB12F405428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A2E47B-41EE-4D1F-8F29-E893972DAC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B90C7B-F8F9-43B6-9CB3-4AECCCB4E6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6BA34-07B9-4A07-991B-3DDA5AE76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628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6DE4C6C-F1EC-46E3-9FDE-4712B914A08C}"/>
              </a:ext>
            </a:extLst>
          </p:cNvPr>
          <p:cNvSpPr/>
          <p:nvPr/>
        </p:nvSpPr>
        <p:spPr>
          <a:xfrm>
            <a:off x="1617789" y="2524374"/>
            <a:ext cx="390769" cy="2969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639D01B-DD57-42A2-91AA-3F320F8079DE}"/>
              </a:ext>
            </a:extLst>
          </p:cNvPr>
          <p:cNvSpPr/>
          <p:nvPr/>
        </p:nvSpPr>
        <p:spPr>
          <a:xfrm>
            <a:off x="2008558" y="2524373"/>
            <a:ext cx="390769" cy="2969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2782A25-7DBE-4ADA-96B5-E7C9BD801288}"/>
              </a:ext>
            </a:extLst>
          </p:cNvPr>
          <p:cNvSpPr/>
          <p:nvPr/>
        </p:nvSpPr>
        <p:spPr>
          <a:xfrm>
            <a:off x="1617789" y="1602158"/>
            <a:ext cx="390769" cy="2969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FBE131F-E1B2-4A83-8506-858BCE30F9FB}"/>
              </a:ext>
            </a:extLst>
          </p:cNvPr>
          <p:cNvSpPr/>
          <p:nvPr/>
        </p:nvSpPr>
        <p:spPr>
          <a:xfrm>
            <a:off x="2008558" y="1602157"/>
            <a:ext cx="390769" cy="2969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C01BA39-02B9-4C07-A729-6442E68F40AF}"/>
              </a:ext>
            </a:extLst>
          </p:cNvPr>
          <p:cNvSpPr txBox="1"/>
          <p:nvPr/>
        </p:nvSpPr>
        <p:spPr>
          <a:xfrm>
            <a:off x="851881" y="1602152"/>
            <a:ext cx="765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result</a:t>
            </a:r>
            <a:endParaRPr lang="zh-CN" altLang="en-US" sz="1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D629D96-5B59-47EA-95E1-27F70D977F32}"/>
              </a:ext>
            </a:extLst>
          </p:cNvPr>
          <p:cNvSpPr txBox="1"/>
          <p:nvPr/>
        </p:nvSpPr>
        <p:spPr>
          <a:xfrm>
            <a:off x="734650" y="2513576"/>
            <a:ext cx="996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resultCap</a:t>
            </a:r>
            <a:endParaRPr lang="zh-CN" altLang="en-US" sz="14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2D4C1D9-DF50-45CF-A2FD-14AAEA99E903}"/>
              </a:ext>
            </a:extLst>
          </p:cNvPr>
          <p:cNvSpPr/>
          <p:nvPr/>
        </p:nvSpPr>
        <p:spPr>
          <a:xfrm>
            <a:off x="2399328" y="1602156"/>
            <a:ext cx="390769" cy="296985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BDE86B9-C4B9-41F1-9DFB-9BE659ED68E6}"/>
              </a:ext>
            </a:extLst>
          </p:cNvPr>
          <p:cNvSpPr/>
          <p:nvPr/>
        </p:nvSpPr>
        <p:spPr>
          <a:xfrm>
            <a:off x="2758836" y="1602156"/>
            <a:ext cx="390769" cy="296985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FA7E231-37F0-4602-8CC0-CA4433876600}"/>
              </a:ext>
            </a:extLst>
          </p:cNvPr>
          <p:cNvSpPr/>
          <p:nvPr/>
        </p:nvSpPr>
        <p:spPr>
          <a:xfrm>
            <a:off x="3149605" y="1602156"/>
            <a:ext cx="390769" cy="296985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21" name="左大括号 20">
            <a:extLst>
              <a:ext uri="{FF2B5EF4-FFF2-40B4-BE49-F238E27FC236}">
                <a16:creationId xmlns:a16="http://schemas.microsoft.com/office/drawing/2014/main" id="{C810EFF9-CA69-40B6-A877-FDCA8D0CE6FD}"/>
              </a:ext>
            </a:extLst>
          </p:cNvPr>
          <p:cNvSpPr/>
          <p:nvPr/>
        </p:nvSpPr>
        <p:spPr>
          <a:xfrm rot="5400000">
            <a:off x="2086241" y="932448"/>
            <a:ext cx="235395" cy="94472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B9D33C2-29EE-497D-A7D3-300E11DDC59F}"/>
              </a:ext>
            </a:extLst>
          </p:cNvPr>
          <p:cNvSpPr txBox="1"/>
          <p:nvPr/>
        </p:nvSpPr>
        <p:spPr>
          <a:xfrm>
            <a:off x="3223852" y="2505764"/>
            <a:ext cx="695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c</a:t>
            </a:r>
            <a:endParaRPr lang="zh-CN" altLang="en-US" sz="1600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B9100CE-142E-46D2-AB74-D8DF7A83AB44}"/>
              </a:ext>
            </a:extLst>
          </p:cNvPr>
          <p:cNvCxnSpPr/>
          <p:nvPr/>
        </p:nvCxnSpPr>
        <p:spPr>
          <a:xfrm>
            <a:off x="2594710" y="2675280"/>
            <a:ext cx="554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DA42EA55-4CB5-4397-9F78-C224E9080E8F}"/>
              </a:ext>
            </a:extLst>
          </p:cNvPr>
          <p:cNvSpPr/>
          <p:nvPr/>
        </p:nvSpPr>
        <p:spPr>
          <a:xfrm>
            <a:off x="3509114" y="2516560"/>
            <a:ext cx="390769" cy="2969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EA20AE4-25D8-4DB8-A60A-936389F14D44}"/>
              </a:ext>
            </a:extLst>
          </p:cNvPr>
          <p:cNvSpPr/>
          <p:nvPr/>
        </p:nvSpPr>
        <p:spPr>
          <a:xfrm>
            <a:off x="3899884" y="2516558"/>
            <a:ext cx="390769" cy="2969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076E18E-DECF-4A65-BD08-6F1BC244155F}"/>
              </a:ext>
            </a:extLst>
          </p:cNvPr>
          <p:cNvSpPr/>
          <p:nvPr/>
        </p:nvSpPr>
        <p:spPr>
          <a:xfrm>
            <a:off x="4290652" y="2516558"/>
            <a:ext cx="390769" cy="2969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7FD57FD-F07D-46C7-A2DE-55816BBBE2BC}"/>
              </a:ext>
            </a:extLst>
          </p:cNvPr>
          <p:cNvSpPr txBox="1"/>
          <p:nvPr/>
        </p:nvSpPr>
        <p:spPr>
          <a:xfrm>
            <a:off x="2063268" y="979336"/>
            <a:ext cx="695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b</a:t>
            </a:r>
            <a:endParaRPr lang="zh-CN" altLang="en-US" sz="16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24D78DD-35B4-4A5F-82EB-C482E1EF90E7}"/>
              </a:ext>
            </a:extLst>
          </p:cNvPr>
          <p:cNvSpPr/>
          <p:nvPr/>
        </p:nvSpPr>
        <p:spPr>
          <a:xfrm>
            <a:off x="1617789" y="1899137"/>
            <a:ext cx="390769" cy="29698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999</a:t>
            </a:r>
            <a:endParaRPr lang="zh-CN" altLang="en-US" sz="10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E465A1F-287D-4212-86EF-E6266A97290A}"/>
              </a:ext>
            </a:extLst>
          </p:cNvPr>
          <p:cNvSpPr/>
          <p:nvPr/>
        </p:nvSpPr>
        <p:spPr>
          <a:xfrm>
            <a:off x="3518884" y="2813542"/>
            <a:ext cx="390769" cy="29698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999</a:t>
            </a:r>
            <a:endParaRPr lang="zh-CN" altLang="en-US" sz="10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DCD977E-53E8-49FD-95B5-1ADA900C1422}"/>
              </a:ext>
            </a:extLst>
          </p:cNvPr>
          <p:cNvSpPr txBox="1"/>
          <p:nvPr/>
        </p:nvSpPr>
        <p:spPr>
          <a:xfrm>
            <a:off x="2629884" y="2429058"/>
            <a:ext cx="695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扩容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1C543C6-1620-4954-A28C-80406E56A847}"/>
              </a:ext>
            </a:extLst>
          </p:cNvPr>
          <p:cNvSpPr/>
          <p:nvPr/>
        </p:nvSpPr>
        <p:spPr>
          <a:xfrm>
            <a:off x="1031636" y="4736128"/>
            <a:ext cx="390769" cy="2969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C1A3BA4-4025-47E4-80E1-039C2048D5B0}"/>
              </a:ext>
            </a:extLst>
          </p:cNvPr>
          <p:cNvSpPr/>
          <p:nvPr/>
        </p:nvSpPr>
        <p:spPr>
          <a:xfrm>
            <a:off x="1422404" y="4736128"/>
            <a:ext cx="390769" cy="2969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399A23F-7371-42A8-AD99-835DCD60C1DD}"/>
              </a:ext>
            </a:extLst>
          </p:cNvPr>
          <p:cNvSpPr/>
          <p:nvPr/>
        </p:nvSpPr>
        <p:spPr>
          <a:xfrm>
            <a:off x="1813173" y="4736128"/>
            <a:ext cx="390769" cy="2969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93D03DF-A6DA-49AC-9615-DD6DEB9B52FB}"/>
              </a:ext>
            </a:extLst>
          </p:cNvPr>
          <p:cNvSpPr txBox="1"/>
          <p:nvPr/>
        </p:nvSpPr>
        <p:spPr>
          <a:xfrm>
            <a:off x="554897" y="4725332"/>
            <a:ext cx="765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res</a:t>
            </a:r>
            <a:endParaRPr lang="zh-CN" altLang="en-US" sz="1400" dirty="0"/>
          </a:p>
        </p:txBody>
      </p:sp>
      <p:sp>
        <p:nvSpPr>
          <p:cNvPr id="40" name="左大括号 39">
            <a:extLst>
              <a:ext uri="{FF2B5EF4-FFF2-40B4-BE49-F238E27FC236}">
                <a16:creationId xmlns:a16="http://schemas.microsoft.com/office/drawing/2014/main" id="{57E9CB42-471B-4A16-AFFC-73BC7F4F0AED}"/>
              </a:ext>
            </a:extLst>
          </p:cNvPr>
          <p:cNvSpPr/>
          <p:nvPr/>
        </p:nvSpPr>
        <p:spPr>
          <a:xfrm rot="5400000">
            <a:off x="1463432" y="3956448"/>
            <a:ext cx="296984" cy="1070707"/>
          </a:xfrm>
          <a:prstGeom prst="leftBrace">
            <a:avLst>
              <a:gd name="adj1" fmla="val 0"/>
              <a:gd name="adj2" fmla="val 5146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EC9CB69-D5C2-4306-9A3D-A0A811D03E13}"/>
              </a:ext>
            </a:extLst>
          </p:cNvPr>
          <p:cNvSpPr txBox="1"/>
          <p:nvPr/>
        </p:nvSpPr>
        <p:spPr>
          <a:xfrm>
            <a:off x="1407240" y="4036650"/>
            <a:ext cx="695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res</a:t>
            </a:r>
            <a:endParaRPr lang="zh-CN" altLang="en-US" sz="1600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6FE39A1-66B3-40F6-9CA9-CEE68B9057AA}"/>
              </a:ext>
            </a:extLst>
          </p:cNvPr>
          <p:cNvSpPr/>
          <p:nvPr/>
        </p:nvSpPr>
        <p:spPr>
          <a:xfrm>
            <a:off x="1031636" y="5036090"/>
            <a:ext cx="390769" cy="29698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10</a:t>
            </a:r>
            <a:endParaRPr lang="zh-CN" altLang="en-US" sz="1400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088F5003-052F-4DE4-A777-D5ADBD6075CD}"/>
              </a:ext>
            </a:extLst>
          </p:cNvPr>
          <p:cNvCxnSpPr/>
          <p:nvPr/>
        </p:nvCxnSpPr>
        <p:spPr>
          <a:xfrm>
            <a:off x="2418862" y="4982347"/>
            <a:ext cx="554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FC736AB0-52F5-46EF-A10C-2209F38AEAF2}"/>
              </a:ext>
            </a:extLst>
          </p:cNvPr>
          <p:cNvSpPr txBox="1"/>
          <p:nvPr/>
        </p:nvSpPr>
        <p:spPr>
          <a:xfrm>
            <a:off x="2348525" y="4551464"/>
            <a:ext cx="6955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  再次</a:t>
            </a:r>
            <a:r>
              <a:rPr lang="en-US" altLang="zh-CN" sz="1100" dirty="0"/>
              <a:t>append</a:t>
            </a:r>
            <a:endParaRPr lang="zh-CN" altLang="en-US" sz="1100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4309FAC1-1D33-43BC-A941-A4CC589FBFAE}"/>
              </a:ext>
            </a:extLst>
          </p:cNvPr>
          <p:cNvSpPr/>
          <p:nvPr/>
        </p:nvSpPr>
        <p:spPr>
          <a:xfrm>
            <a:off x="3595076" y="4736128"/>
            <a:ext cx="390769" cy="2969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4F71C4A-D135-4922-AAE0-3A7BC73B59A4}"/>
              </a:ext>
            </a:extLst>
          </p:cNvPr>
          <p:cNvSpPr/>
          <p:nvPr/>
        </p:nvSpPr>
        <p:spPr>
          <a:xfrm>
            <a:off x="3985845" y="4736128"/>
            <a:ext cx="390769" cy="2969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2199DA1-C1F1-45D1-9103-6F2213EBDF92}"/>
              </a:ext>
            </a:extLst>
          </p:cNvPr>
          <p:cNvSpPr/>
          <p:nvPr/>
        </p:nvSpPr>
        <p:spPr>
          <a:xfrm>
            <a:off x="3204308" y="4736125"/>
            <a:ext cx="390769" cy="29698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10</a:t>
            </a:r>
            <a:endParaRPr lang="zh-CN" altLang="en-US" sz="14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25EC528-5860-4231-B8E5-E745B456838C}"/>
              </a:ext>
            </a:extLst>
          </p:cNvPr>
          <p:cNvSpPr/>
          <p:nvPr/>
        </p:nvSpPr>
        <p:spPr>
          <a:xfrm>
            <a:off x="4876805" y="4725337"/>
            <a:ext cx="390769" cy="2969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C0273389-6ED8-44CE-B832-8314F5A36BFB}"/>
              </a:ext>
            </a:extLst>
          </p:cNvPr>
          <p:cNvSpPr/>
          <p:nvPr/>
        </p:nvSpPr>
        <p:spPr>
          <a:xfrm>
            <a:off x="5267574" y="4725337"/>
            <a:ext cx="390769" cy="2969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8E80C410-8B0D-4670-B480-0F67D948DBE9}"/>
              </a:ext>
            </a:extLst>
          </p:cNvPr>
          <p:cNvSpPr/>
          <p:nvPr/>
        </p:nvSpPr>
        <p:spPr>
          <a:xfrm>
            <a:off x="4486036" y="4725336"/>
            <a:ext cx="390769" cy="29698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10</a:t>
            </a:r>
            <a:endParaRPr lang="zh-CN" altLang="en-US" sz="1400" dirty="0"/>
          </a:p>
        </p:txBody>
      </p:sp>
      <p:sp>
        <p:nvSpPr>
          <p:cNvPr id="51" name="左大括号 50">
            <a:extLst>
              <a:ext uri="{FF2B5EF4-FFF2-40B4-BE49-F238E27FC236}">
                <a16:creationId xmlns:a16="http://schemas.microsoft.com/office/drawing/2014/main" id="{64FC196D-1E23-4DFF-AB71-0D168D77E700}"/>
              </a:ext>
            </a:extLst>
          </p:cNvPr>
          <p:cNvSpPr/>
          <p:nvPr/>
        </p:nvSpPr>
        <p:spPr>
          <a:xfrm rot="5400000">
            <a:off x="4235936" y="3790375"/>
            <a:ext cx="296984" cy="1402853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8775A05D-2128-478C-A046-BB4C925F7A27}"/>
              </a:ext>
            </a:extLst>
          </p:cNvPr>
          <p:cNvSpPr txBox="1"/>
          <p:nvPr/>
        </p:nvSpPr>
        <p:spPr>
          <a:xfrm>
            <a:off x="4189046" y="4036650"/>
            <a:ext cx="695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res</a:t>
            </a:r>
            <a:endParaRPr lang="zh-CN" altLang="en-US" sz="1600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B53D256C-C9CB-4F78-B2F9-6FE59A377EAC}"/>
              </a:ext>
            </a:extLst>
          </p:cNvPr>
          <p:cNvSpPr txBox="1"/>
          <p:nvPr/>
        </p:nvSpPr>
        <p:spPr>
          <a:xfrm>
            <a:off x="211016" y="195310"/>
            <a:ext cx="1453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append</a:t>
            </a:r>
            <a:r>
              <a:rPr lang="zh-CN" altLang="en-US" dirty="0"/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2227751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7567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宽屏</PresentationFormat>
  <Paragraphs>32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1245829528@163.com</dc:creator>
  <cp:lastModifiedBy>1245829528@163.com</cp:lastModifiedBy>
  <cp:revision>1</cp:revision>
  <dcterms:created xsi:type="dcterms:W3CDTF">2022-01-06T01:44:07Z</dcterms:created>
  <dcterms:modified xsi:type="dcterms:W3CDTF">2022-01-06T01:44:15Z</dcterms:modified>
</cp:coreProperties>
</file>