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206be851_0_1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206be85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1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1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sz="4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9" name="Google Shape;99;p2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7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83275" y="88125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Создать игру на двоих с Простым интерфейсом и понятным управлением.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1307900"/>
            <a:ext cx="7118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 pinpong.py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 платформы и мяча (можно изменить)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Данная презентация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77050" y="823100"/>
            <a:ext cx="711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(«Пинг-понг» — это мультиплеерная игра на двоих человек с Простой механикой с фоном не отвлекающим от игры и также игрок поймет когда конец игры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удалось создать за короткий срок благодаря использованию ранее разработанных игр, простых программ, полученному опыту,дружному коллективу.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В игре предусмотрена наглядная подпись, уведомляющая о завершении игры еще есть возможность легко заменить спрайты игры под себя немного подстроив их и еще игра чиста и в неё можно много что добавить в будующем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43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1.</a:t>
            </a: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Можно ли запрограммировать полноценную игру «Пинг-понг», а не прототип? 2.Какие доработки улучшат игру?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1.Игру нельзя запрограммировать полностью ведь в игру можно многое что добавлять и исправлять.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2. Изменить задний фон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   Изменить спрайты мяча и платформы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   Изменить скорость платформ и мяча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   Добавить стены от которых отскочит мяч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   И многое другое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3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5">
            <a:alphaModFix/>
          </a:blip>
          <a:srcRect b="27413" l="0" r="55812" t="43854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6">
            <a:alphaModFix/>
          </a:blip>
          <a:srcRect b="34141" l="0" r="63057" t="37537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