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leetCor Bot"/>
          <p:cNvSpPr txBox="1"/>
          <p:nvPr>
            <p:ph type="ctrTitle"/>
          </p:nvPr>
        </p:nvSpPr>
        <p:spPr>
          <a:xfrm>
            <a:off x="1270000" y="1022350"/>
            <a:ext cx="10464801" cy="33020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FleetCor Bot</a:t>
            </a:r>
          </a:p>
        </p:txBody>
      </p:sp>
      <p:sp>
        <p:nvSpPr>
          <p:cNvPr id="120" name="by Boomans"/>
          <p:cNvSpPr txBox="1"/>
          <p:nvPr>
            <p:ph type="subTitle" sz="quarter" idx="1"/>
          </p:nvPr>
        </p:nvSpPr>
        <p:spPr>
          <a:xfrm>
            <a:off x="1270000" y="4425950"/>
            <a:ext cx="10464801" cy="1130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36363"/>
                </a:solidFill>
              </a:defRPr>
            </a:lvl1pPr>
          </a:lstStyle>
          <a:p>
            <a:pPr/>
            <a:r>
              <a:t>by Boomans</a:t>
            </a:r>
          </a:p>
        </p:txBody>
      </p:sp>
      <p:pic>
        <p:nvPicPr>
          <p:cNvPr id="121" name="pasted-image-4.tiff" descr="pasted-image-4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445" y="6273800"/>
            <a:ext cx="1905001" cy="1899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asted-image-3.tiff" descr="pasted-image-3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3004" y="6273800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-2.tiff" descr="pasted-image-2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3679" y="6273800"/>
            <a:ext cx="1905001" cy="1894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94354" y="6273800"/>
            <a:ext cx="1905001" cy="1898755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Artem"/>
          <p:cNvSpPr txBox="1"/>
          <p:nvPr/>
        </p:nvSpPr>
        <p:spPr>
          <a:xfrm>
            <a:off x="1105445" y="8467609"/>
            <a:ext cx="19050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Artem</a:t>
            </a:r>
          </a:p>
        </p:txBody>
      </p:sp>
      <p:sp>
        <p:nvSpPr>
          <p:cNvPr id="126" name="Denis"/>
          <p:cNvSpPr txBox="1"/>
          <p:nvPr/>
        </p:nvSpPr>
        <p:spPr>
          <a:xfrm>
            <a:off x="4073004" y="8467609"/>
            <a:ext cx="19050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Denis</a:t>
            </a:r>
          </a:p>
        </p:txBody>
      </p:sp>
      <p:sp>
        <p:nvSpPr>
          <p:cNvPr id="127" name="Ilnur"/>
          <p:cNvSpPr txBox="1"/>
          <p:nvPr/>
        </p:nvSpPr>
        <p:spPr>
          <a:xfrm>
            <a:off x="7033679" y="8467609"/>
            <a:ext cx="19050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Ilnur</a:t>
            </a:r>
          </a:p>
        </p:txBody>
      </p:sp>
      <p:sp>
        <p:nvSpPr>
          <p:cNvPr id="128" name="Vladimir"/>
          <p:cNvSpPr txBox="1"/>
          <p:nvPr/>
        </p:nvSpPr>
        <p:spPr>
          <a:xfrm>
            <a:off x="9994354" y="8467609"/>
            <a:ext cx="190500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r>
              <a:t>Vladimir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cons8-server.png" descr="icons8-server.png"/>
          <p:cNvPicPr>
            <a:picLocks noChangeAspect="1"/>
          </p:cNvPicPr>
          <p:nvPr/>
        </p:nvPicPr>
        <p:blipFill>
          <a:blip r:embed="rId2">
            <a:alphaModFix amt="70000"/>
            <a:extLst/>
          </a:blip>
          <a:stretch>
            <a:fillRect/>
          </a:stretch>
        </p:blipFill>
        <p:spPr>
          <a:xfrm>
            <a:off x="5893467" y="5390052"/>
            <a:ext cx="1320801" cy="132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cons8-arrows_long_right.png" descr="icons8-arrows_long_right.png"/>
          <p:cNvPicPr>
            <a:picLocks noChangeAspect="1"/>
          </p:cNvPicPr>
          <p:nvPr/>
        </p:nvPicPr>
        <p:blipFill>
          <a:blip r:embed="rId3">
            <a:alphaModFix amt="70000"/>
            <a:extLst/>
          </a:blip>
          <a:stretch>
            <a:fillRect/>
          </a:stretch>
        </p:blipFill>
        <p:spPr>
          <a:xfrm>
            <a:off x="3651089" y="5415452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cons8-arrows_long_up.png" descr="icons8-arrows_long_up.png"/>
          <p:cNvPicPr>
            <a:picLocks noChangeAspect="1"/>
          </p:cNvPicPr>
          <p:nvPr/>
        </p:nvPicPr>
        <p:blipFill>
          <a:blip r:embed="rId4">
            <a:alphaModFix amt="70000"/>
            <a:extLst/>
          </a:blip>
          <a:stretch>
            <a:fillRect/>
          </a:stretch>
        </p:blipFill>
        <p:spPr>
          <a:xfrm flipH="1" rot="10800000">
            <a:off x="5918867" y="3259080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cons8-arrows_long_right.png" descr="icons8-arrows_long_right.png"/>
          <p:cNvPicPr>
            <a:picLocks noChangeAspect="1"/>
          </p:cNvPicPr>
          <p:nvPr/>
        </p:nvPicPr>
        <p:blipFill>
          <a:blip r:embed="rId3">
            <a:alphaModFix amt="70000"/>
            <a:extLst/>
          </a:blip>
          <a:stretch>
            <a:fillRect/>
          </a:stretch>
        </p:blipFill>
        <p:spPr>
          <a:xfrm>
            <a:off x="8186643" y="5415452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{action: redirect,…"/>
          <p:cNvSpPr txBox="1"/>
          <p:nvPr/>
        </p:nvSpPr>
        <p:spPr>
          <a:xfrm>
            <a:off x="8357992" y="4264132"/>
            <a:ext cx="2373174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{action: redirect,</a:t>
            </a:r>
          </a:p>
          <a:p>
            <a: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page: get-cards,</a:t>
            </a:r>
          </a:p>
          <a:p>
            <a: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value: 1500}</a:t>
            </a:r>
          </a:p>
        </p:txBody>
      </p:sp>
      <p:pic>
        <p:nvPicPr>
          <p:cNvPr id="160" name="icons8-json.png" descr="icons8-json.png"/>
          <p:cNvPicPr>
            <a:picLocks noChangeAspect="1"/>
          </p:cNvPicPr>
          <p:nvPr/>
        </p:nvPicPr>
        <p:blipFill>
          <a:blip r:embed="rId5">
            <a:alphaModFix amt="70000"/>
            <a:extLst/>
          </a:blip>
          <a:stretch>
            <a:fillRect/>
          </a:stretch>
        </p:blipFill>
        <p:spPr>
          <a:xfrm>
            <a:off x="6236367" y="2303103"/>
            <a:ext cx="6350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“Сколько у меня денег на счету 253435?”"/>
          <p:cNvSpPr txBox="1"/>
          <p:nvPr/>
        </p:nvSpPr>
        <p:spPr>
          <a:xfrm>
            <a:off x="2273635" y="4264132"/>
            <a:ext cx="289238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“Сколько у меня денег на счету 253435?”</a:t>
            </a:r>
          </a:p>
        </p:txBody>
      </p:sp>
      <p:sp>
        <p:nvSpPr>
          <p:cNvPr id="162" name="configuration file"/>
          <p:cNvSpPr txBox="1"/>
          <p:nvPr/>
        </p:nvSpPr>
        <p:spPr>
          <a:xfrm>
            <a:off x="5107676" y="1521068"/>
            <a:ext cx="28923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configuration file</a:t>
            </a:r>
          </a:p>
        </p:txBody>
      </p:sp>
      <p:sp>
        <p:nvSpPr>
          <p:cNvPr id="163" name="Bot Server"/>
          <p:cNvSpPr txBox="1"/>
          <p:nvPr/>
        </p:nvSpPr>
        <p:spPr>
          <a:xfrm>
            <a:off x="5664612" y="7274029"/>
            <a:ext cx="1778509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Bot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Демо"/>
          <p:cNvSpPr txBox="1"/>
          <p:nvPr/>
        </p:nvSpPr>
        <p:spPr>
          <a:xfrm>
            <a:off x="5589587" y="4447859"/>
            <a:ext cx="1825626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Демо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ithub.com/Boomans/BMSTU_hack_2018_bot"/>
          <p:cNvSpPr txBox="1"/>
          <p:nvPr/>
        </p:nvSpPr>
        <p:spPr>
          <a:xfrm>
            <a:off x="3109214" y="6790142"/>
            <a:ext cx="678637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github.com/Boomans/BMSTU_hack_2018_bot</a:t>
            </a:r>
          </a:p>
        </p:txBody>
      </p:sp>
      <p:sp>
        <p:nvSpPr>
          <p:cNvPr id="168" name="github.com/Boomans/BMSTU_hack_2018_widget"/>
          <p:cNvSpPr txBox="1"/>
          <p:nvPr/>
        </p:nvSpPr>
        <p:spPr>
          <a:xfrm>
            <a:off x="2858363" y="7431738"/>
            <a:ext cx="728807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github.com/Boomans/BMSTU_hack_2018_widget</a:t>
            </a:r>
          </a:p>
        </p:txBody>
      </p:sp>
      <p:pic>
        <p:nvPicPr>
          <p:cNvPr id="169" name="qrcode.png" descr="qr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4088" y="1567243"/>
            <a:ext cx="4356625" cy="4356625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github.com/Boomans/BMSTU_hack_2018_resources"/>
          <p:cNvSpPr txBox="1"/>
          <p:nvPr/>
        </p:nvSpPr>
        <p:spPr>
          <a:xfrm>
            <a:off x="2626410" y="8073335"/>
            <a:ext cx="775198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github.com/Boomans/BMSTU_hack_2018_resources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егко интегрируемый"/>
          <p:cNvSpPr txBox="1"/>
          <p:nvPr/>
        </p:nvSpPr>
        <p:spPr>
          <a:xfrm>
            <a:off x="4575989" y="2777899"/>
            <a:ext cx="4711765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3500">
                <a:solidFill>
                  <a:srgbClr val="636363"/>
                </a:solidFill>
              </a:defRPr>
            </a:lvl1pPr>
          </a:lstStyle>
          <a:p>
            <a:pPr/>
            <a:r>
              <a:t>Легко интегрируемый</a:t>
            </a:r>
          </a:p>
        </p:txBody>
      </p:sp>
      <p:sp>
        <p:nvSpPr>
          <p:cNvPr id="131" name="Простой в настройке"/>
          <p:cNvSpPr txBox="1"/>
          <p:nvPr/>
        </p:nvSpPr>
        <p:spPr>
          <a:xfrm>
            <a:off x="4572211" y="4011981"/>
            <a:ext cx="4562857" cy="609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3500">
                <a:solidFill>
                  <a:srgbClr val="636363"/>
                </a:solidFill>
              </a:defRPr>
            </a:lvl1pPr>
          </a:lstStyle>
          <a:p>
            <a:pPr/>
            <a:r>
              <a:t>Простой в настройке</a:t>
            </a:r>
          </a:p>
        </p:txBody>
      </p:sp>
      <p:sp>
        <p:nvSpPr>
          <p:cNvPr id="132" name="Невероятно удобный"/>
          <p:cNvSpPr txBox="1"/>
          <p:nvPr/>
        </p:nvSpPr>
        <p:spPr>
          <a:xfrm>
            <a:off x="4573449" y="5169863"/>
            <a:ext cx="4552189" cy="609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3500">
                <a:solidFill>
                  <a:srgbClr val="636363"/>
                </a:solidFill>
              </a:defRPr>
            </a:lvl1pPr>
          </a:lstStyle>
          <a:p>
            <a:pPr/>
            <a:r>
              <a:t>Невероятно удобный</a:t>
            </a:r>
          </a:p>
        </p:txBody>
      </p:sp>
      <p:sp>
        <p:nvSpPr>
          <p:cNvPr id="133" name="В меру красивый"/>
          <p:cNvSpPr txBox="1"/>
          <p:nvPr/>
        </p:nvSpPr>
        <p:spPr>
          <a:xfrm>
            <a:off x="4573449" y="6365846"/>
            <a:ext cx="3728975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z="3500">
                <a:solidFill>
                  <a:srgbClr val="636363"/>
                </a:solidFill>
              </a:defRPr>
            </a:lvl1pPr>
          </a:lstStyle>
          <a:p>
            <a:pPr/>
            <a:r>
              <a:t>В меру красивый</a:t>
            </a:r>
          </a:p>
        </p:txBody>
      </p:sp>
      <p:sp>
        <p:nvSpPr>
          <p:cNvPr id="134" name="Требования к боту"/>
          <p:cNvSpPr txBox="1"/>
          <p:nvPr/>
        </p:nvSpPr>
        <p:spPr>
          <a:xfrm>
            <a:off x="799475" y="570126"/>
            <a:ext cx="6025516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Требования к боту</a:t>
            </a:r>
          </a:p>
        </p:txBody>
      </p:sp>
      <p:pic>
        <p:nvPicPr>
          <p:cNvPr id="135" name="icons8-wired_network.png" descr="icons8-wired_network.png"/>
          <p:cNvPicPr>
            <a:picLocks noChangeAspect="1"/>
          </p:cNvPicPr>
          <p:nvPr/>
        </p:nvPicPr>
        <p:blipFill>
          <a:blip r:embed="rId2">
            <a:alphaModFix amt="70000"/>
            <a:extLst/>
          </a:blip>
          <a:stretch>
            <a:fillRect/>
          </a:stretch>
        </p:blipFill>
        <p:spPr>
          <a:xfrm>
            <a:off x="3431233" y="2701826"/>
            <a:ext cx="7620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cons8-automatic.png" descr="icons8-automatic.png"/>
          <p:cNvPicPr>
            <a:picLocks noChangeAspect="1"/>
          </p:cNvPicPr>
          <p:nvPr/>
        </p:nvPicPr>
        <p:blipFill>
          <a:blip r:embed="rId3">
            <a:alphaModFix amt="70000"/>
            <a:extLst/>
          </a:blip>
          <a:stretch>
            <a:fillRect/>
          </a:stretch>
        </p:blipFill>
        <p:spPr>
          <a:xfrm>
            <a:off x="3494733" y="4024808"/>
            <a:ext cx="635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cons8-tesla_model_x.png" descr="icons8-tesla_model_x.png"/>
          <p:cNvPicPr>
            <a:picLocks noChangeAspect="1"/>
          </p:cNvPicPr>
          <p:nvPr/>
        </p:nvPicPr>
        <p:blipFill>
          <a:blip r:embed="rId4">
            <a:alphaModFix amt="70000"/>
            <a:extLst/>
          </a:blip>
          <a:stretch>
            <a:fillRect/>
          </a:stretch>
        </p:blipFill>
        <p:spPr>
          <a:xfrm>
            <a:off x="3462983" y="5125541"/>
            <a:ext cx="698501" cy="6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cons8-unicorn.png" descr="icons8-unicorn.png"/>
          <p:cNvPicPr>
            <a:picLocks noChangeAspect="1"/>
          </p:cNvPicPr>
          <p:nvPr/>
        </p:nvPicPr>
        <p:blipFill>
          <a:blip r:embed="rId5">
            <a:alphaModFix amt="70000"/>
            <a:extLst/>
          </a:blip>
          <a:stretch>
            <a:fillRect/>
          </a:stretch>
        </p:blipFill>
        <p:spPr>
          <a:xfrm>
            <a:off x="3462983" y="6321523"/>
            <a:ext cx="698501" cy="698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🤔"/>
          <p:cNvSpPr txBox="1"/>
          <p:nvPr/>
        </p:nvSpPr>
        <p:spPr>
          <a:xfrm>
            <a:off x="9501971" y="6944438"/>
            <a:ext cx="1384301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🤔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Template (Bot).png" descr="Template (Bot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3816" y="1143853"/>
            <a:ext cx="6077168" cy="746589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952500" dist="25400" dir="5400000">
              <a:srgbClr val="000000">
                <a:alpha val="4265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Template (Site).png" descr="Template (Site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4570" y="1157063"/>
            <a:ext cx="6055660" cy="743947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952500" dist="25400" dir="5400000">
              <a:srgbClr val="000000">
                <a:alpha val="4265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Not authorized.png" descr="Not authorized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532657" y="1397794"/>
            <a:ext cx="7939338" cy="9753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952500" dist="25400" dir="5400000">
              <a:srgbClr val="000000">
                <a:alpha val="4265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Authorized.png" descr="Authoriz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2731" y="1393333"/>
            <a:ext cx="7939338" cy="9753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952500" dist="25400" dir="5400000">
              <a:srgbClr val="000000">
                <a:alpha val="4265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Write message to bot.png" descr="Write message to b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2731" y="1397000"/>
            <a:ext cx="7939338" cy="97536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952500" dist="25400" dir="5400000">
              <a:srgbClr val="000000">
                <a:alpha val="4265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Loading.png" descr="Load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2731" y="1397000"/>
            <a:ext cx="7939338" cy="97536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952500" dist="25400" dir="5400000">
              <a:srgbClr val="000000">
                <a:alpha val="4265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Ask money.png" descr="Ask mone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2731" y="1397000"/>
            <a:ext cx="7939338" cy="97536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952500" dist="25400" dir="5400000">
              <a:srgbClr val="000000">
                <a:alpha val="4265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