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0B89-C8A6-0C0C-B1A4-BB7F8796B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ECD17-61B8-B91E-D264-A814AA427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7AC71-EFED-D3F0-8DCB-D8C2D98C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79BE-3F5E-FFB4-AA45-DA4064CE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9FBB-6D05-0D19-78B1-15BD40E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80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9D2B-4427-383B-B4AF-A7DEF6AF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CB9AE-CA58-19E4-7509-7C219AE98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A0C8F-7044-BE7D-6E29-9930EAA1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A232-9C4E-2FB9-C227-954E82A0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8453-B775-0AD8-7403-3FFC8717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4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9E22B-B3BB-DC17-38B8-2D293EDEE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E0CAF-47DE-4E25-DFB5-CC33ACB93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3505-6880-14A4-1E01-26323E39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F1DD-D4BA-3FCD-DAFB-D860D90C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330B-5562-7F0E-656B-A5037EFC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7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9842-80D1-51E0-AACC-8AA4A604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F124-D865-89AB-1E94-E844F5D4D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5C3F9-2183-4F1E-8550-8452EC8E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F60CC-D013-2129-692E-0DBB38CEA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7ED52-0A9F-85C3-9C88-CAEC6E59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75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350E-243B-ED3E-DF2E-285126EE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70B1-04C4-C120-12B7-C8870FC5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6516-68AF-96C6-20B6-81E6A999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DF6B-3754-0585-DE2C-38FEF98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7D52B-DF32-AF9E-A01A-1725FE0A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1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0AE5-B7C0-0035-ACB0-32B5AEED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6512-9E27-2D71-1CD6-B16B36302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2D079-9F29-D6C9-8D80-22D44543B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56928-439E-4D04-92C4-E2DBF917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1E31C-1B50-6D97-0F55-7766FDBD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5E4CA-744A-7C48-16AF-68F1F1FD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8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6F2C-7C27-4395-580E-D221482B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579CA-D3CB-28C6-9039-C9691418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E51E7-08BA-ECF3-0D9B-4A44DFD2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8D72A-FB8C-7AD1-5082-A602F0239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F41FE-54AC-C437-4503-ABD0E70D3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C5492-2E1F-4547-3D22-6B2BF18B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F04C0-0C24-AA55-504A-378903A7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5BC11-8C56-706C-4CF7-B7916408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6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C522-1A5C-7B2D-C948-0A2FE84D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ABA5F-2998-6C26-A27C-C91A51C8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4E404-84FE-0ED1-6E31-C22D381E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78981-9BCC-0FE0-09E6-0072487C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4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1B743-1666-88A6-F8A8-3975959F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08117-D1A3-BE9C-8E6B-3E610591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A56A3-884E-F9A9-BE8D-EC91AA57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2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9DAF-0305-BF99-FA65-E29B1A1A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A0AE-B66F-775E-FD09-A5CCAB44C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81F8F-EE45-6B5B-40B9-66ED30032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B1CF6-1143-DE22-3ED6-F2E07233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F50E-E661-46F0-E407-975AC3F7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0C7BD-8E1C-C512-D0C0-E03E5C26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7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E63D-80F2-BBC8-A2BC-6DDEC0BB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0A5CC-88F2-0518-18A8-6549DD1BB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3A332-B740-1A01-5E8F-C85B48C1C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9E026-1353-921A-3713-89685416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9BA1-DE33-9D13-8305-F0696EEE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6B3A3-09A8-B81F-52A0-244B5852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72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FC917-135D-8C42-C03C-27781947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79733-1C32-1076-08B2-FF7E00EA6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2A0E-1363-A503-08BC-D6C00C825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009FA-F2B6-4C31-9679-639EA9B8B2E5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7795-8A22-D4B4-DF10-4473717E4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C40A-9F62-DF4F-1679-A7F241EA8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4BAA6-4DFB-4EB8-B00C-5499CAEB5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22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38D84-6566-3FBB-6BF7-617B9F90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28" y="893729"/>
            <a:ext cx="9155144" cy="507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F5148-78FB-F146-AEAF-10B6D1D1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21" y="427698"/>
            <a:ext cx="10979357" cy="600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0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13FDD-C3A2-7237-637F-CF7F61D7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29" y="469204"/>
            <a:ext cx="10777741" cy="5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76067-46D3-4CEC-24EA-EDC1F32E4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5" y="464968"/>
            <a:ext cx="10768410" cy="592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3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E2E436-7E9F-AEBD-4E01-180E4903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0" y="1634502"/>
            <a:ext cx="6544518" cy="3611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B515C-0CE0-44D5-08C7-26897D4FE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912" y="1641910"/>
            <a:ext cx="6546111" cy="360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36FF8-3F0A-10AD-714F-0E4D9022B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60" y="429607"/>
            <a:ext cx="10425279" cy="57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5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2024-03-06T08:27:29Z</dcterms:created>
  <dcterms:modified xsi:type="dcterms:W3CDTF">2024-03-06T08:31:53Z</dcterms:modified>
</cp:coreProperties>
</file>