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99FC-2DE4-344E-0B66-43895F14A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2A8E-B211-B989-374E-42B484E54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FC438-BB0E-B3E7-06BC-6C0B9E23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C2B-BC7D-46FB-8C20-7FAC11106DF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54A0B-91FB-391D-ED7A-8E0C49E8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7505-40A9-D219-8596-5D7D16D7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8C8-BD65-4143-9D39-045499803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57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F6A6-D945-23B4-F1B8-B23155AF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5BEE3-3FD2-F7B1-2FC0-FBF32E4FB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EA809-8BDA-08E9-F2E4-1DBE833C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C2B-BC7D-46FB-8C20-7FAC11106DF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52AB0-B108-995D-65D5-A6340013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28F1-4780-E776-0864-EAC654E9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8C8-BD65-4143-9D39-045499803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4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D4522-C086-528C-010E-BD11EC0F7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143BD-DB85-794D-6025-19B1C6DEE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14C1F-F11F-01C0-30C5-EA2EC0C4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C2B-BC7D-46FB-8C20-7FAC11106DF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BE54-2996-1587-E8D3-0CBD8E1B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7599D-8745-BA91-FA57-76430F32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8C8-BD65-4143-9D39-045499803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6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C05B-4FD3-3777-72FF-B0E8876E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4412-C352-679F-1206-0C876D77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432A-7DE0-98B6-868E-C3052E16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C2B-BC7D-46FB-8C20-7FAC11106DF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95C03-6528-CF56-8802-B2095EB8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84139-16D3-F044-8770-C29E975B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8C8-BD65-4143-9D39-045499803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73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D3D5-2B56-FCD0-85EE-90595959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23249-5D81-04D3-0FFE-B12D78ED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AD71-B1D7-4D0B-7F3F-1B9D2DA8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C2B-BC7D-46FB-8C20-7FAC11106DF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A842C-1342-79AA-D785-79460343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08E21-3D9D-ED7A-AAD3-7D5C236D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8C8-BD65-4143-9D39-045499803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3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208A-76AB-CED1-09AA-7674418D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3220-FA0F-588E-8D78-20375CE72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BE27E-ACB1-480C-83EA-959C1E91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A876-B262-979B-874B-1F3587D4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C2B-BC7D-46FB-8C20-7FAC11106DF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849B4-958B-7AFA-19DE-7A760DE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FE072-4DE0-110E-2D4C-326F0DB4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8C8-BD65-4143-9D39-045499803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2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3364-984E-B624-7F75-FF158503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AEE6-9416-D0FF-9953-6C3AD4FE0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5A701-1970-975A-7BA2-E16522D98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7D4A6-C63E-C04D-DD5A-AAB5E0B6A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787A9-695C-1987-2AB2-E4346054F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5D7AA-3211-0D23-F193-21429EC0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C2B-BC7D-46FB-8C20-7FAC11106DF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F6E2E-E8F3-DCB9-AAE9-9D4FD443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1CA7E-2B50-DA30-4EA1-9174CC6B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8C8-BD65-4143-9D39-045499803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49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494B-7CFE-B417-F6CD-786DCFD7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483D9-88E9-4EEE-6668-86801F16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C2B-BC7D-46FB-8C20-7FAC11106DF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877AB-EA00-9358-0F29-8B1411B6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CD8BC-A4EC-C31A-954A-815A7003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8C8-BD65-4143-9D39-045499803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A17A7-2F13-9481-3AA4-C4220804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C2B-BC7D-46FB-8C20-7FAC11106DF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FF524-8B2E-8372-0CDA-13B300EE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179A-FF89-BD78-DD9B-A32D6F2F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8C8-BD65-4143-9D39-045499803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07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F047-2FB7-4D15-0DBC-F3F45A52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BC0D-A8EB-0B0E-E213-E9FD54BF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ECB1D-0DC5-DC29-1A86-9216DFD0C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710B0-ECB2-9602-D069-F096DCFF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C2B-BC7D-46FB-8C20-7FAC11106DF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162DF-1568-E1B7-8558-43B6F14D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D5FA9-518F-0DAF-D64F-4F6A1C1E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8C8-BD65-4143-9D39-045499803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95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8E47-A49E-2B86-267E-F3E90118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398DB-890F-9F1F-220E-E2FD893E9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B8B49-438C-5176-22B2-96C3A1B22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57044-FD9A-8A67-A29A-5318B89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C2B-BC7D-46FB-8C20-7FAC11106DF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E92DF-D1AF-89E5-DFAA-3CD66E64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D9873-9482-DF3F-DDE3-85D55DC2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8C8-BD65-4143-9D39-045499803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4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7FC82-8364-AFD6-9E90-D805A8A8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DC648-D0FE-4550-D994-250124663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6A44-090A-8ED0-9414-38C35AA12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0C2B-BC7D-46FB-8C20-7FAC11106DFD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4A2A-F5D2-0F44-42BB-8BABDAFD5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61BE-35B0-D123-249E-DE3D56725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F8C8-BD65-4143-9D39-045499803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32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4F11-F320-0C1B-3A84-5803880B9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Making Using Conditional Statements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38AF0-24B4-E679-CDD1-48B324CF5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Assignment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27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0C968-E509-7365-0EAB-1072635A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60" y="499441"/>
            <a:ext cx="10457080" cy="58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DCC01-98B3-42E1-5A3F-F4BD7C32B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43" y="424810"/>
            <a:ext cx="10834114" cy="60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7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E147D-C782-EBD1-FF15-99B8AB69B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77" y="423351"/>
            <a:ext cx="10688246" cy="60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D981F7-9A91-C2A7-91A1-7BEF4AA5B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38" y="432571"/>
            <a:ext cx="10806123" cy="59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1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73C01-1D03-EBF6-E74B-89C9CFEE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24" y="473840"/>
            <a:ext cx="10630551" cy="59103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B23076-D12A-C303-05E4-1D486C1C2666}"/>
              </a:ext>
            </a:extLst>
          </p:cNvPr>
          <p:cNvSpPr/>
          <p:nvPr/>
        </p:nvSpPr>
        <p:spPr>
          <a:xfrm>
            <a:off x="6783355" y="1334277"/>
            <a:ext cx="363894" cy="261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1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Decision Making Using Conditional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Using Conditional Statements</dc:title>
  <dc:creator>Selva Rama Bala Subramanian</dc:creator>
  <cp:lastModifiedBy>Selva Rama Bala Subramanian</cp:lastModifiedBy>
  <cp:revision>2</cp:revision>
  <dcterms:created xsi:type="dcterms:W3CDTF">2024-03-06T07:11:19Z</dcterms:created>
  <dcterms:modified xsi:type="dcterms:W3CDTF">2024-03-06T07:13:22Z</dcterms:modified>
</cp:coreProperties>
</file>