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70AC-CAC4-E462-BFF5-0FCBD6945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067DA-7462-4487-86CC-7A20CBC0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5751-11DF-1AC9-18EE-6755F862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AD10-1740-6C2D-55E3-78635CEB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E998-F5C2-CA23-E385-DA64513D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9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F269-6253-644C-5D85-962DBD62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AE08C-0107-BF68-7747-76F12190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60C1-0BF4-ECB7-ED3D-87A3E57A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5F53-EAAB-84AF-452F-8CAF4A53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7F20-7ACD-7BAF-D22C-2597769E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6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70A53-3AB4-0C90-3A06-81253933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3631-A1E4-AABC-9C7F-4DB3A106B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0B02-AAF6-B114-EB19-25A1A590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3077-0E2F-4074-1FEC-5B594995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31F-E27B-2458-702E-4868573A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7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8D5F-1B95-8487-7570-DB3B34F8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B8D3-4DD5-FB93-A7C8-44FC936C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62A0-FA30-4BE1-D450-8FCDA871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9550-FF0B-2335-05B8-8571C77A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0121-0690-7E5B-9797-F004A209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9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D544-AA26-548E-A1DB-2F564960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8F19-FDD9-C004-8913-36B37DB6A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DA06-8793-0185-14A9-E2B6EA18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65A0-4F95-4D6D-1580-DF88901F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5DFE-703C-8112-8BA1-F845EC0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6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6B70-9A5C-4DC3-22AB-FD3EE513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37ED-E411-A019-DF04-AF3B1CF5C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A1BC-96B4-0F23-CBD2-A98ADD6A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DDEF-F217-E112-655C-C85347EF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1C9D-0D22-ED06-B80C-AD023695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F8466-9B1E-4979-3EEB-349D9AD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364B-CA66-CBD6-F711-10705301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6002-7827-CAA7-C4AC-62A0DE86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7BB88-9899-C49A-C985-72465FBF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5DDC-4D31-3102-E9EF-404707CD5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B7A49-49C5-F49F-5805-2FC4FEA76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DF94F-A653-B26E-EC2B-EC2F9657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0CAD2-5A4D-426F-AA27-EFDE2B6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7FCF3-AF11-9923-2F7D-D3593B14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9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7C5-71C3-3570-0C9E-04ADEE10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233F-0786-3079-1F60-D9D6496B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46FFF-38EB-1F1E-6927-6A061D13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27314-6C33-672E-2912-BA982B63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4047E-B993-AF95-699C-05F94B79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CDBD8-B2F1-873B-06F4-704E7BCF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3FD6A-A524-12A2-D6D8-EC318D7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E60B-24E4-66CD-3CAC-D2CA5AE2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9B32-173E-7122-C39D-BDF07B04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BA025-4D87-69F1-4BF1-FD3A64A6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CC452-293B-4384-A300-AFE32BC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155F-7C5F-1ED5-735E-B408D050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D4EA-627E-0692-9F0B-16D366D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9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DBF-AD93-F34E-71E8-C641C829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EA67F-85C8-6189-1532-A6E12AADA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1F81-9DC3-EA58-2C7D-D1018907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727D1-1500-82AA-BC60-2F8E7A46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B7CC0-CD46-581C-2CB4-E693B2D2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A1C6-1549-2360-92C8-71399D7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753D1-4048-CB03-9BB0-3EF219C3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D874A-42F9-18D6-E2C2-71BEEEAF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8316-51BF-2008-BF7C-2F9A9CADF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B341-E9BB-41E1-9777-5225D6BA97F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186C-1F13-2129-AEE4-F0D26960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807B-525C-E1BA-72B2-03CCED140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239B-2C12-45DF-9B68-0863C21A3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9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5771F4-16FD-4864-B10D-47EE32F1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51" y="704523"/>
            <a:ext cx="9820498" cy="54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6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1F979-1F7D-155A-49E3-E6F5BD82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6" y="448956"/>
            <a:ext cx="10695867" cy="59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0F94D-92E4-7B2E-AC69-37337C5C3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93" y="544257"/>
            <a:ext cx="10521614" cy="57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2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2024-03-13T11:45:34Z</dcterms:created>
  <dcterms:modified xsi:type="dcterms:W3CDTF">2024-03-13T11:46:52Z</dcterms:modified>
</cp:coreProperties>
</file>