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6107-CDE0-F29E-88AB-99856365A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2F623-DDC4-5C33-C02C-7739D9396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FD51-C7F5-F1D2-B13B-F379FC19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1D4-2AC6-4336-94BD-EF3B4C373A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1E42D-1040-6B04-CD12-BED4019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51677-B635-C1BC-6485-6A316784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6F75-CD28-4FAB-83D2-567F1333B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85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975C-D4D6-962B-25BC-198D1E0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97595-3B2D-1AE0-4D9F-AC5CAF7E3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BF12-30E1-1A2D-4F24-2D797458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1D4-2AC6-4336-94BD-EF3B4C373A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E2AB-030A-2CAB-74A8-79414F29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D3199-50EB-C830-77AC-FC032791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6F75-CD28-4FAB-83D2-567F1333B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A18CE-114E-FB66-C590-07922D540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81B3A-2722-9357-033A-155BB8AC1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1979B-2F81-FC3A-4E09-ADED2BB5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1D4-2AC6-4336-94BD-EF3B4C373A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5539-18A0-2FC0-9E97-C2A0F1A8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AE81F-5443-BD29-E16D-5467F8C6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6F75-CD28-4FAB-83D2-567F1333B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27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8F1E-4B1A-EE52-2DBF-DFA83CAC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946F-8F3B-C6FA-E6AD-033D38838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90B35-0142-0362-1C35-BED32FB9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1D4-2AC6-4336-94BD-EF3B4C373A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164D5-17BB-8AAF-B002-6F6AB938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720C-6B12-FB68-5A15-A1EF2D56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6F75-CD28-4FAB-83D2-567F1333B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9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B084-A0A9-DD44-243F-83496DBD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E0FE9-A661-FFAB-F4AF-6A128D44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85F6-F795-337D-BCBD-BA8B54C1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1D4-2AC6-4336-94BD-EF3B4C373A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EABD0-ADB9-1B50-F94B-34910B28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5D1C-2B39-214E-5AAB-B1CFFFF4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6F75-CD28-4FAB-83D2-567F1333B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BE78-3D13-E352-AA4A-CBE3C5B1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B8AC3-B59B-045C-C932-258591F2F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26092-0303-F237-EB4F-280360FE3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C7DBD-03E4-663F-319C-8D75AF2B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1D4-2AC6-4336-94BD-EF3B4C373A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265BF-135A-AFCE-51E8-ACD8D7E5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1551C-E391-4A9D-E8A7-8633DE71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6F75-CD28-4FAB-83D2-567F1333B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4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DB91-2F9C-70A1-6F7C-7E8405D9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B42C5-E40D-4933-2629-628B35DF3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11061-8D0E-A112-432E-B836E25E1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FA6C7-4E62-CB5E-F519-A3A28C01D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3D4CE-F144-EEBB-1871-4F776A5E7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AAE45-E10E-6BE7-E563-3552AD6C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1D4-2AC6-4336-94BD-EF3B4C373A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28C8C-EC8F-A9E3-DBD1-29F9EF3E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A11BE-F066-EC6B-DD10-1AF61459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6F75-CD28-4FAB-83D2-567F1333B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2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39E7-A010-818D-2281-C234B6D9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3B1C8-AB47-59C9-53A8-9012C6A2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1D4-2AC6-4336-94BD-EF3B4C373A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674DF-7B9F-A958-4EE9-C9163EE8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B781C-5CBF-C2B8-4740-3430D40D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6F75-CD28-4FAB-83D2-567F1333B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03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8D99A-867D-9450-70D2-921D9AE2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1D4-2AC6-4336-94BD-EF3B4C373A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5A89B-94B9-3F2B-4AD5-AD2A7720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4E98A-69D7-4246-CB47-259615A8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6F75-CD28-4FAB-83D2-567F1333B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25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22D1-188B-9586-0990-D2182095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C6CAF-A00D-CD67-DA95-42354D04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511CE-DD4D-2E14-0BBE-29A586B8E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D5D53-0D6D-6385-524F-760BDA4B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1D4-2AC6-4336-94BD-EF3B4C373A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15A75-EED5-FBE8-7ED2-1D74B0D6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2E567-4B7E-D0DA-FEA7-10958442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6F75-CD28-4FAB-83D2-567F1333B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49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5813-147E-9085-EF94-AF550DF70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2277F-ED62-E825-42FD-525CC9AF5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1CBCB-6F83-CEB3-68D8-4240B798A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061C4-7657-878B-8745-ED7AA5C6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1D4-2AC6-4336-94BD-EF3B4C373A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7CF04-72F3-1C74-E57D-6FE6744C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6A3C9-3D2D-ACEF-B03D-7D72A6C7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6F75-CD28-4FAB-83D2-567F1333B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38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BFA3F-737D-21DD-E8DB-2D050232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0829A-9040-8364-E094-CA93B9F7B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B2BFF-0380-9165-19FD-E1E287B45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081D4-2AC6-4336-94BD-EF3B4C373A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BEF5B-89D9-98BC-8538-BEA7D6C8D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A0F84-1B14-AAA2-0B45-C6B85E82A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26F75-CD28-4FAB-83D2-567F1333B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4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5552F0-3F57-EDF7-7D3C-513432A9F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52" y="738243"/>
            <a:ext cx="9656896" cy="53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35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03572-5AFD-3DC1-6B54-7BEA20A8C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51" y="471149"/>
            <a:ext cx="10734898" cy="59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F7A3BE-39F3-F5DE-AF68-32DA2A5C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14" y="345405"/>
            <a:ext cx="11095372" cy="616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3E9313-D2BF-DBAD-54C0-1B388CD9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88" y="520545"/>
            <a:ext cx="10502023" cy="58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3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EF716F-CCCA-3A3D-2D78-483DFEB7F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43" y="409509"/>
            <a:ext cx="10802313" cy="603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5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234D4F-1B6C-F6CE-5D62-5DA55069F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30" y="407630"/>
            <a:ext cx="10750139" cy="604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A5E1F9-4C85-78F2-E141-38D753529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00" y="456154"/>
            <a:ext cx="10648799" cy="594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1EBC10-8C45-0646-3C91-E8558ABBD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4" y="450961"/>
            <a:ext cx="10780231" cy="59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5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94622-C557-676E-0975-334DDE42E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62" y="438198"/>
            <a:ext cx="10699676" cy="59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4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DE61FE-2EF1-4506-338A-C6A67B0B4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13" y="474032"/>
            <a:ext cx="10669974" cy="59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6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15DFCE-B985-25A5-AA3F-7D8A9906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29" y="520534"/>
            <a:ext cx="10475742" cy="58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4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Rama Bala Subramanian</dc:creator>
  <cp:lastModifiedBy>Selva Rama Bala Subramanian</cp:lastModifiedBy>
  <cp:revision>1</cp:revision>
  <dcterms:created xsi:type="dcterms:W3CDTF">2024-03-13T11:43:21Z</dcterms:created>
  <dcterms:modified xsi:type="dcterms:W3CDTF">2024-03-13T11:43:32Z</dcterms:modified>
</cp:coreProperties>
</file>