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19AE-D98A-2181-B620-FDFEEA9E0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E5F86-5DFA-C13A-EE2B-A507111F8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37EF-29F5-7FED-B803-397A4751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D656-E2D1-49F7-8113-4D16C401EFE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9D21-6963-A371-C3FA-EF1998BE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9F7F9-D622-0C71-37F4-6B8CA2A7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E6DA-1A06-49A8-A9FA-123C5CF7F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5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8D72-EC53-1A0C-117F-A7DF19A8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A489C-7593-3C84-3925-CBDB2A587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0B87C-5879-C0EA-8211-3CA2B83B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D656-E2D1-49F7-8113-4D16C401EFE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5A36-56AC-52AA-40BA-50D7C09E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AAB2-A8A7-4F7B-3EA9-200D1094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E6DA-1A06-49A8-A9FA-123C5CF7F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4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D29BD-B556-622E-69E2-C3CA12B00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3E977-9D2F-C482-2F81-4F484DBFF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4B057-C0C9-1E4F-9FC4-83A45B26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D656-E2D1-49F7-8113-4D16C401EFE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A4E43-4F2B-6A35-12FC-6C9539D9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1BF9-C383-FD3C-5C7C-EF4F28A7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E6DA-1A06-49A8-A9FA-123C5CF7F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97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23C5-A9F8-2DB5-DC92-D6A70FE2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7066-2CEB-0FBB-1C9D-740E4259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B56C3-E035-C129-60D3-AD0C43BD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D656-E2D1-49F7-8113-4D16C401EFE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9AEE0-D716-5BFA-B9B7-2660BAF6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A18E7-CD5A-50F6-8D09-9FD7CF64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E6DA-1A06-49A8-A9FA-123C5CF7F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9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229D-05D9-1747-8B8D-6635CC72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345F2-A881-6E60-C530-62BAB348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A554-650D-BCA3-AD1C-FA93A00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D656-E2D1-49F7-8113-4D16C401EFE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73E4-A065-5C72-E165-26602500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25131-56FE-DA24-C835-A1E890B9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E6DA-1A06-49A8-A9FA-123C5CF7F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67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504E-E41F-C2FB-BE7D-226379FB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700E-291C-98EC-86B8-E6F4657F0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60797-60CC-584B-04FC-E6EB3D9D4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AC7E5-1707-2008-62BD-954253AB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D656-E2D1-49F7-8113-4D16C401EFE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D127-4349-2B8F-E949-2567EAAD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C251D-0DDE-B4C1-2356-150D7274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E6DA-1A06-49A8-A9FA-123C5CF7F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7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0AEB-157F-F5C8-6B58-D9EF67E0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35036-0AB5-356F-A49F-275A24EB1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AF3A3-029A-35CA-0B7B-375447D49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5393A-712A-B635-EFAF-E286A27F7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09DF3-ECCE-1CAE-4198-E08C9467C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03F87-2DEE-3B27-58DA-CDE439C0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D656-E2D1-49F7-8113-4D16C401EFE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3D810-755C-2039-3E3A-B7923322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6DAC3-40D7-028B-0AE6-9740FFA3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E6DA-1A06-49A8-A9FA-123C5CF7F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4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F490-3388-DCFA-C1CA-28701E11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8D6E0-EA29-DB09-F42A-4CB8D80C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D656-E2D1-49F7-8113-4D16C401EFE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5E144-B4FA-96A8-44FA-B1D91324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83E12-8D17-CCF0-4D86-2A0710E3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E6DA-1A06-49A8-A9FA-123C5CF7F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3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88D84-5F0C-F36E-1D91-1187738A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D656-E2D1-49F7-8113-4D16C401EFE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5B5CB-1CC8-788B-AC37-7DAB18A9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C3509-93E0-4F9E-4246-D6ED0EF5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E6DA-1A06-49A8-A9FA-123C5CF7F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31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A3CD-8A75-EA9B-5044-EB9350BE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0373-5779-78A9-B1B4-11598AA1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FEE2D-C2D6-76F7-4212-91FA75240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3CACE-59A5-0258-D8A2-76D53817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D656-E2D1-49F7-8113-4D16C401EFE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89A01-123D-52F8-02B9-BD3F2BCC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A93E3-506B-457E-4196-443B68B0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E6DA-1A06-49A8-A9FA-123C5CF7F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21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4065-6ED5-88D9-A94A-B9460BBB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60C13-99AB-94B3-F550-AFD8BFCC3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06293-05D6-31F9-BF20-6B3944BDB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94B8A-B29D-AC06-9C85-F977E3B1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D656-E2D1-49F7-8113-4D16C401EFE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D6C7F-E802-9B6E-48A2-F844B4E3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156B-370A-12F1-4E20-0517966A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E6DA-1A06-49A8-A9FA-123C5CF7F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20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45217-FEFB-EF47-2991-08BB8C67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5AE6D-1679-16B9-8441-061F0570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F4BEC-BF47-AC55-336F-95B94BB75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D656-E2D1-49F7-8113-4D16C401EFE4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535C-1BFE-311D-753A-B247EB027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266E-B931-EA26-BB54-C64D26643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E6DA-1A06-49A8-A9FA-123C5CF7F5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675F-FDBF-481C-1DB2-E607342A4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Getting Started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368D6-14F3-EE24-5929-6C2166D56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Assignment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32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D7CE6-4344-963C-E875-CF40D99F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61" y="524346"/>
            <a:ext cx="10425278" cy="580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2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BEFE44-CDD3-3F60-06C6-3C17D500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10" y="430759"/>
            <a:ext cx="10761180" cy="59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2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68BC1-1631-919C-AB65-82A00C0B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01" y="447999"/>
            <a:ext cx="10736998" cy="59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9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DA866-C4FB-92FF-EEBF-8AE2FE54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33" y="374537"/>
            <a:ext cx="10837534" cy="610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2EF230-2756-3CDE-D27F-D9FE4639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53" y="462096"/>
            <a:ext cx="10675494" cy="59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1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92491-F9B6-EC43-0B0C-DCBE373A7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01" y="477390"/>
            <a:ext cx="10585998" cy="59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7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0F1FE-F7DC-8185-8684-7C2DD67A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22" y="463619"/>
            <a:ext cx="10694156" cy="5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9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D47D5-9841-F3FA-9C4D-728D4670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19" y="628684"/>
            <a:ext cx="10149561" cy="56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4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9CB47-843C-4C69-11B5-A6F90CB2E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522" y="523634"/>
            <a:ext cx="10440955" cy="5810732"/>
          </a:xfrm>
        </p:spPr>
      </p:pic>
    </p:spTree>
    <p:extLst>
      <p:ext uri="{BB962C8B-B14F-4D97-AF65-F5344CB8AC3E}">
        <p14:creationId xmlns:p14="http://schemas.microsoft.com/office/powerpoint/2010/main" val="217845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95D2C-145A-072B-F3A2-B186E20E1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6ECD10-4524-BA3C-AFB6-6BDEDA4D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84" y="587934"/>
            <a:ext cx="10172032" cy="56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0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56CF7-A950-3E00-7033-223129C31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50" y="613905"/>
            <a:ext cx="10126699" cy="563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8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D7161-AAB8-5F96-1070-86738A1D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26" y="560532"/>
            <a:ext cx="10420148" cy="57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2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3E11E-91E2-F4FD-9A5E-5219D728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88" y="573734"/>
            <a:ext cx="10227624" cy="57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1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574A5D-3BF7-0A56-AEF1-1C4E462C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08" y="528157"/>
            <a:ext cx="10367584" cy="58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0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6A8706-F9E4-9F26-C885-CFF12C61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44" y="562029"/>
            <a:ext cx="10313311" cy="573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7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1EF0B-0FDE-5E88-74DE-828A3416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74" y="407952"/>
            <a:ext cx="10783651" cy="60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6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Getting Started With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Selva Rama Bala Subramanian</dc:creator>
  <cp:lastModifiedBy>Selva Rama Bala Subramanian</cp:lastModifiedBy>
  <cp:revision>1</cp:revision>
  <dcterms:created xsi:type="dcterms:W3CDTF">2024-03-05T08:46:46Z</dcterms:created>
  <dcterms:modified xsi:type="dcterms:W3CDTF">2024-03-05T08:56:47Z</dcterms:modified>
</cp:coreProperties>
</file>