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0A99-4919-8606-91A2-E42545290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7A04-18F9-2279-5FC6-D45253FA6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A64A-5195-EC5F-E6AA-13D42F22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C248-7201-E2BC-2F35-2C7102EA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4382-F1B2-B471-EC17-F0FB15E7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D3FC-DFE3-C851-8FE3-62EA41EA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70009-4B3C-A074-5D27-CD8B3950C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B16E-A49C-5079-376F-4BAC66DF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6D5B-F46D-6FED-FCDF-12D52FB7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552B-5DB2-518F-6739-4FD58AB5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9EC07-AB93-7883-5B09-3F70B0071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3E6A9-E297-B18B-34E6-1A151E354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1629-F807-3E08-5FD0-D51B2D1E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38B3D-09E7-AC4F-9679-119E8FB8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ABA6-27D2-7634-F257-4CC93FE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2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B5C8-92DE-8C3D-A71B-E3BB6F31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710B-B66C-3283-840D-20F75FA3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2F68-A296-4C72-B292-80A996BD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B692-1BD3-DFF8-F96C-A182398C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0473-4ACF-C7F7-C2D6-DD661DFE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5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5CA-1858-BED8-8E96-5066A86A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3B8D-BC89-7248-1A6A-517C9AAA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0818-EB3D-60FF-9245-6FEB4F40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364E-C7A9-06EC-D2BE-C7333EC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37C9-A7C9-B95F-D3AD-3B38C94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6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0FE-3958-37AC-9FA1-DD6DE9EB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25B6-6ADF-F20B-4C42-346FE2B25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B6585-0DA7-7B37-DEC6-EAEFA5490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56449-3878-48B5-8D8B-B4FE9C17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D77C-B697-2D77-4523-812B2D84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8C4A-38AE-6784-07F9-A10EEADB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9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626C-1B7E-13CB-1BB3-E4943F20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DBDC-515D-552B-69E8-2AEE821F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8A16C-573C-221E-971B-AB5C5074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A93A-D04C-26F8-A48D-69BE9286F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91E6D-1B5D-8A22-496A-E5D62A95A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0F5CB-146E-5BFF-D84F-0C01CA75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51275-BCC8-21B0-248F-B42F2CF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B9EBD-E9AF-343E-9E9B-1C181476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1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5C95-B29E-6952-3196-F560A2A7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576B8-D2E8-601A-6102-1AFAFF42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A538-6CEA-949B-A3FC-9CFDBFE5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0F0D3-094A-4C48-C4C5-31B23349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5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7B2CC-6ACD-DCAA-FC76-F6EB0CD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36191-52AE-AC4F-D30F-55907FBA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609A-9A51-D00D-03B0-824682E9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6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51DE-69E6-E9BE-EDFD-3CAB81AC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7FFB-D18E-F85D-D74A-E8607744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9D82F-0ED4-392E-C795-2FE0CA231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5689A-63F9-BA19-54B9-2749EE9A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3F1BA-14CE-D250-F000-5B9D5B83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502C-67BE-1CFA-D99B-547B9A6E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7C25-40B8-3045-D662-51F785EB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AFC26-BC36-2D3C-01AF-B74A892C8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624E-DD5D-417C-3CE0-EC4ADEA3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F5C6-8789-C9B4-6AAD-513E48A4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9A923-4527-F9C6-A9C3-33486735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F830-ED30-44D1-8614-5E0A62A1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35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78E3-CB2B-E74F-9372-6DC7C74C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3A81-B329-B360-FAAE-2A011112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5F1E-CDE9-7758-AA49-5B1AEDC3A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67F6-882F-4127-88D5-A1156B070411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E3DE-772B-8E46-1BD2-163F71AEC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7D52-1D63-F802-1E4D-C5D197D8A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5705-92DD-4DB6-AF8D-CBF02FBD6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0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0F14-D6EC-0A61-1FA4-DE0F642BC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Iterative Statements And List Operations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5435-8CC8-E7B1-EF9E-9D5489BC1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Assignment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33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211A3-59EC-184A-F80C-A99FC7FFA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2" y="386541"/>
            <a:ext cx="10898156" cy="60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6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0C917-70A0-6E09-AAD0-15352F7C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30" y="370912"/>
            <a:ext cx="10954139" cy="61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6A8C9-B1A4-B36B-DA41-2F493277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7" y="357393"/>
            <a:ext cx="11066105" cy="614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43DBA-DA41-CE27-067E-2B7CCF08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66" y="401217"/>
            <a:ext cx="10821267" cy="605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5102B-EA71-047E-0A6D-3EBC0942D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6" y="487951"/>
            <a:ext cx="10555907" cy="588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6B207-F554-7D5C-2FA1-346CB8A3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0" y="395588"/>
            <a:ext cx="10814179" cy="606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8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BFF690-6872-F2D7-7D36-DD487174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0" y="394757"/>
            <a:ext cx="10814180" cy="606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DB49C-737B-0490-BAB9-8ABA8EBC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95" y="369972"/>
            <a:ext cx="10930009" cy="61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3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Iterative Statements And List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Statements And List Operations</dc:title>
  <dc:creator>Selva Rama Bala Subramanian</dc:creator>
  <cp:lastModifiedBy>Selva Rama Bala Subramanian</cp:lastModifiedBy>
  <cp:revision>1</cp:revision>
  <dcterms:created xsi:type="dcterms:W3CDTF">2024-03-11T09:12:34Z</dcterms:created>
  <dcterms:modified xsi:type="dcterms:W3CDTF">2024-03-11T09:18:32Z</dcterms:modified>
</cp:coreProperties>
</file>