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DF02-56F5-FDBE-5B90-1D01632B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D515E-480A-6B85-A729-F4DC403C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DFBF-AAFB-D0B5-776B-BB7EC97C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1044-FEEE-B5FB-2629-7ADA271D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A062-A9A0-74AC-853E-8E569CE8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73D3-43C0-7BFE-1D10-6732303B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10F4-199D-9C6C-5D47-D3D0052F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53C2-BA60-DF27-4C10-AD0E37DC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9699-537C-77E2-953C-3A12FEE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877D-8886-529A-4E8B-C604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56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770A5-F4EC-1DD1-D7D4-3704BDBC0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1EFE5-0D40-F81F-11D1-9418C5F0F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74B1-4D32-DF9C-6DA2-6FCA1F9E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6612-9083-E8B8-5375-82213525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AE7D-BE2B-7F8A-B045-DDEDC0BD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D15F-F5A0-898D-B6AA-A4268CE5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01EF-8E4A-CB6A-3E8E-762F2C43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24D5-B3C2-3E8C-ECD6-2A0A3E85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B370-1FC9-D2AD-5BF3-152462BE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A0C0-7E6F-0DDD-B94E-07EAE80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23D-3FDF-A53C-8EAD-1B268BB1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D8BC3-35EB-EC06-C3BF-CADF6CD7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E8665-9327-FE7E-C051-6742E299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81AE-05AD-6338-5B3F-F13FAF65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2BB3-3932-AD6E-84B4-6C0F155A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8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4F78-FA1A-8DA5-652C-0ED7D1FC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4586-44D0-839E-2CE7-15A62055E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A2254-ACC5-5829-C0F5-4FF6CC83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1FDA-F24F-3B95-CB72-F92D29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1D70-DBD9-C179-8938-465C86A0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5A8B-BD15-60BF-169A-8B7D4673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8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20DC-D71A-761B-C59E-0869C449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8240-2684-AC48-B1A1-0BB86170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8631-2064-8345-B28F-D37FE9802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B0818-D77A-6D23-22F6-AF482566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17B15-67F4-C6A8-5878-EBD488EFD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E79C7-B77C-4C16-3B01-035BC6C7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214D-738A-34AA-0B4C-E8FF26A8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BFD68-C0BB-F4C6-A1FC-717A3E8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18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8A18-BE74-9F20-8B0C-225F82D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ECA78-D3D6-F1EC-3270-39B1B3A3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D0A7B-FB93-8D5D-50F9-12B45B08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44A1C-8D66-9641-BCEA-1495930A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8F6E9-B992-0411-6C22-7889ECE5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0215-7849-EFAD-5841-1247BB35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BD67-E003-1AD5-DE0E-0B5E9F7D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3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F066-4DE1-C44E-9063-8350A1B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A319-77EF-3254-EAEB-CDD3E48C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5EF6-A877-0689-5C3F-FBBEF946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CDB6-B34D-6E3E-1445-FDF406BF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4807-5902-18B0-6FF5-893ECCCA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5840F-CEB0-1039-8D27-DF39B7D0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67A6-169C-CCE4-1CBE-E567164D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70061-64C0-C908-FD6E-1CF81AFF3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485B3-64AC-14E8-95FA-85974D68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B7DD-B784-B9FA-4599-745130AA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02A4-0D16-6F6D-A86D-BF66BA4F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D2E4-4986-6A25-D73D-EF0A9864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5E6D0-77B3-EE6B-13EA-39B1513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8998-B544-D444-14AE-871C6C40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2CD78-1841-116D-97D5-FB899568A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A2D1-B02F-4D29-BD03-B31CE39860F5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B562-8E27-9C64-4BBC-EF95B4FE3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A79D-4E7B-76C4-998A-1D79C0BD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989F-6EE7-4776-9189-DF86CAA83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0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F4BEF6-AE4B-830D-9939-DF318086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0" y="536098"/>
            <a:ext cx="10356979" cy="578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2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58D60-32C7-C8CA-E7E9-7BDFF1A4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78" y="560715"/>
            <a:ext cx="10354444" cy="57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1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985A3-A893-3129-6537-01276576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61" y="501014"/>
            <a:ext cx="10548677" cy="5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28FA7-4DF6-E488-3D01-EC6BA99D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64" y="498185"/>
            <a:ext cx="10485072" cy="58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AD763-6B6F-34AA-3370-FC0DF8D2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0" y="449590"/>
            <a:ext cx="10594940" cy="59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2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955CD-2FB4-339B-C1FC-BCF2A00E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4" y="389488"/>
            <a:ext cx="10936751" cy="60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1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0852E-2271-E722-BAE9-63975001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9" y="490342"/>
            <a:ext cx="10499922" cy="58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4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1E638-FBED-C86F-BA28-8ABD09C3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8" y="495589"/>
            <a:ext cx="10507543" cy="58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1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84E4C-5137-D2B6-D7DA-CB49C6BE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1" y="364901"/>
            <a:ext cx="11022437" cy="61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B8C50-C76D-398B-B46B-B8583049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" y="350815"/>
            <a:ext cx="11015207" cy="61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D7E8A-A78F-B9A2-77D6-0AE580B7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62" y="466694"/>
            <a:ext cx="10544476" cy="59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8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2024-03-11T12:07:24Z</dcterms:created>
  <dcterms:modified xsi:type="dcterms:W3CDTF">2024-03-11T12:07:32Z</dcterms:modified>
</cp:coreProperties>
</file>