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B821-1053-C4C0-A39B-4089B9B70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5239D-E737-FE69-EB50-94C3E1C9F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4574-F2B4-3E68-7653-B3C83B25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085-6EE3-455C-AA99-54EEC5D5D0A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4F7E2-351D-2AAC-4955-5346C456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5488E-E764-1DA7-72BF-9362CD84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4D50-CF03-45B6-984D-A56A67362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93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E3DD-9391-EC16-AB8F-9B4363A6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63840-EDE8-3EF0-0170-CB809ED9B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1721-FCF3-DEA5-E71A-C8C3BBB5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085-6EE3-455C-AA99-54EEC5D5D0A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2DE80-0868-FBC2-C7CB-F05BC069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3750-2249-6C0E-A60A-3FBAFCAB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4D50-CF03-45B6-984D-A56A67362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1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AB448-B739-0A63-77C8-2188A95C4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C7561-5607-02D0-877F-23CD5160D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933F-29F5-6280-670D-63B576E5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085-6EE3-455C-AA99-54EEC5D5D0A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68F76-7EDA-0043-9997-8C9BF7F2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24746-66FE-F2E6-0BF9-97A51BEE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4D50-CF03-45B6-984D-A56A67362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40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A2E7-569A-6F8C-9DFE-90A5339B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42E6-55CA-A9D4-DB11-7FFCF284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1F9A-0A63-AE43-E248-30F77AE7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085-6EE3-455C-AA99-54EEC5D5D0A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21A67-ABCB-4561-8848-F5D87040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7B9D-B439-3667-4411-E36D4206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4D50-CF03-45B6-984D-A56A67362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1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D77C-F27C-D7D0-4CA7-1D2C84D8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1D722-E16B-65E8-AE4F-4EEC7715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3EE8E-7C58-44AB-6DDD-E3B04399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085-6EE3-455C-AA99-54EEC5D5D0A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780D-9E2D-C20D-AB4D-B296FBCC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23BC6-DC8E-0459-C398-05DA1E6E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4D50-CF03-45B6-984D-A56A67362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50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3E68-92BE-D1E4-9E05-B99FA1CF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0BF0-2263-B5FE-E369-B3B458B9A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F6D65-919C-22F9-972D-52ED4108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28412-4B84-CCD8-425E-7644008F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085-6EE3-455C-AA99-54EEC5D5D0A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44063-EC44-D3DB-9850-146B310F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78B2F-9D7F-3914-DBB1-7BD612EE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4D50-CF03-45B6-984D-A56A67362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2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F8F0-1DD9-4C2A-DFFF-781FB748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E4B56-DD75-3901-F01A-2E1CEB5B0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605A6-3810-6DFF-E8E9-EBF8D03D4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1FC70-BF48-FDB3-4D57-0A49AEE0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3AF28-5801-46F4-0773-633682265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75352-8CFC-D7CA-D7F2-91EA51A2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085-6EE3-455C-AA99-54EEC5D5D0A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317D8-20C7-3899-EDAD-00D97F15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C80F9-2A35-2896-8D2C-7DEEACEA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4D50-CF03-45B6-984D-A56A67362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8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52B4-E4A6-A600-0A1D-D4A5244C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4BDDB-17BE-5A1C-A859-11EFB677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085-6EE3-455C-AA99-54EEC5D5D0A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E057D-FC0F-F513-E11F-BAD47BF1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29D67-142A-FF61-43C4-FF020056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4D50-CF03-45B6-984D-A56A67362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48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891DB-CF77-6989-E5CF-9294140F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085-6EE3-455C-AA99-54EEC5D5D0A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C7811-E57E-9A8E-5E3A-298AD479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74CF2-2DBF-4DEF-626E-6AB17375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4D50-CF03-45B6-984D-A56A67362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1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BDC-56B9-0739-E81A-8BA813B2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3DB8-1A7E-A420-1492-B90B63F2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1C2D-FF93-BC29-D9C7-E06D7D301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442E1-8D7B-62FB-7E64-82E6AEF1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085-6EE3-455C-AA99-54EEC5D5D0A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1326D-6421-0893-CE48-3FA7E9EE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41C9D-E6D6-0F2E-6C44-D64E5579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4D50-CF03-45B6-984D-A56A67362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A946-BB09-38D9-2D0A-874CD818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346F9-1698-7C36-433E-A673DDB81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A7A40-8B1F-C9C2-2AFC-A360BAFA5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B376-3D78-EB0B-EE18-0F072ABB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F5085-6EE3-455C-AA99-54EEC5D5D0A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33980-EAF6-05DD-9647-83405A94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0F746-2BB1-468E-EFEB-7B3E2F8E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4D50-CF03-45B6-984D-A56A67362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2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B97EC-08A0-CEBB-BD7F-B6F40342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D7165-85AA-5CD2-8327-D02B2CB7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30AA-68B8-58DB-C467-421E4FD48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F5085-6EE3-455C-AA99-54EEC5D5D0A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C912-744C-579B-40BE-1852FAA7A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8EE36-7226-7180-C20A-3C8CFFEF2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14D50-CF03-45B6-984D-A56A67362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11069-656F-0A96-9D22-D97AD37B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78" y="670662"/>
            <a:ext cx="9761243" cy="551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4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3E700-0900-1D55-F080-8366D6D6D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30" y="398620"/>
            <a:ext cx="10901139" cy="60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9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2024-03-12T08:51:58Z</dcterms:created>
  <dcterms:modified xsi:type="dcterms:W3CDTF">2024-03-12T08:51:58Z</dcterms:modified>
</cp:coreProperties>
</file>