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BB86-DE1B-AF4A-BD91-638556D66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A3CBB-7163-2207-E6FC-2736A67DB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EBDE2-56EA-EF08-39A4-05EBE1E2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BF64-76A7-4DCA-8302-6A3FA531286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C939-2354-D8B7-4E6B-3CD4DEF9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476F0-5DF2-BC41-BBE0-505FD3D8B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C830-5D0B-4F57-BE16-23EDB9D64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736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FC4D-BD94-E679-8291-FDB31528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36446-A149-7E2D-63CD-A8069249C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7C81A-A802-DF07-472E-DABE8EAD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BF64-76A7-4DCA-8302-6A3FA531286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57FAC-E13E-D6B3-10BC-AAFC51879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24A71-4737-4C20-4917-CDE599F4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C830-5D0B-4F57-BE16-23EDB9D64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31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B73EF-B6A8-7122-7B53-12C8D75A4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6E991-6B82-D55D-702A-F6D314122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B8B85-447B-4254-73C3-C1D9B1C38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BF64-76A7-4DCA-8302-6A3FA531286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76F9-D634-9D60-FA84-CB1C8DA4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6868A-56C4-DE81-2236-5461150F8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C830-5D0B-4F57-BE16-23EDB9D64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300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8A8B-37C4-07EA-E678-78A6AC54B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E573B-3441-47BB-D624-3DAA40A5C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E03CE-C7B4-5783-5B41-C01518FD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BF64-76A7-4DCA-8302-6A3FA531286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162EB-3BBC-34D2-F036-071D3D54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8F1CA-1C1A-A2F4-8ADD-74E29E52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C830-5D0B-4F57-BE16-23EDB9D64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45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DE483-D923-991F-BB99-57EBE3A0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AACC9-24BE-0724-335A-3CD7DB085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EDE18-94E5-9FAC-645D-A7228296F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BF64-76A7-4DCA-8302-6A3FA531286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C95D1-0024-3309-BFAC-D5D5ED16D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9144F-0399-B4AA-06A1-385781A52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C830-5D0B-4F57-BE16-23EDB9D64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7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A999D-4426-D155-DBCB-D1F539B9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44E73-4402-82C9-5401-5E7582375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87E2D-2F38-8FEC-0588-7DD6D339F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BB54F-228D-A726-1688-B7C2319A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BF64-76A7-4DCA-8302-6A3FA531286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78168-44E0-2192-466A-FDB666E4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ABB9E-F370-6C1D-906C-3B8E6A41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C830-5D0B-4F57-BE16-23EDB9D64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92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0D707-A82D-22A3-6B74-EC2F28B4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C2A63-C389-14F6-400C-E9A965540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1FE98-2D78-E350-617D-8DBA6433E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B38068-8D65-5437-B936-8BD6A13B7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559ED-F538-90B5-078B-784C7D43B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73091-0562-3B00-C636-30E72901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BF64-76A7-4DCA-8302-6A3FA531286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AEDA2E-7987-846E-0955-F37180A1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CE3CA-869D-BEFE-FD3A-9DD0FAB5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C830-5D0B-4F57-BE16-23EDB9D64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121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0DB5-8AAC-FE2B-6598-26BB069D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76EB2F-339C-D1D0-8C66-A84FD537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BF64-76A7-4DCA-8302-6A3FA531286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E2B08-732A-486B-4C76-3E365471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40786-068B-D05F-5197-F7E74DA5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C830-5D0B-4F57-BE16-23EDB9D64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08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6C4922-A3A9-4514-ECB5-FAEF7D9AE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BF64-76A7-4DCA-8302-6A3FA531286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F02D2-80F4-09F9-1147-B9942C10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49368-9875-CE05-2053-70099DC8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C830-5D0B-4F57-BE16-23EDB9D64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05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58C4-C8DB-50F3-8229-2157062E2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681DC-51FB-C7B8-71F1-17D53450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E5F47-83EC-4F47-ADDE-E8F3310CF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877FE-18C1-0FC8-16DE-2DCE5A76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BF64-76A7-4DCA-8302-6A3FA531286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8BB7D-DE33-B6A1-4F94-AAE91D4B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44C0C-8484-9274-C087-432020AB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C830-5D0B-4F57-BE16-23EDB9D64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13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E616F-A130-3A0E-C31B-3AEBE7A1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6CA39-2A0A-B440-DBE1-FC117CBC1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0569C-8A7F-84F6-1B15-18BC8CC76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CE0B8-EEF1-2E6E-4FC6-6165FDC7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5BF64-76A7-4DCA-8302-6A3FA531286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824B5-7A9B-19A0-95C1-064A7E4D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EB6A6-31A7-C3EF-3359-381740A9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9C830-5D0B-4F57-BE16-23EDB9D64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97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91CF8A-C19F-7AD7-B719-B29630E9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03FABD-499F-D427-A768-D06E1CCB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4A923-E616-A1EC-A3AF-36FF7B64A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5BF64-76A7-4DCA-8302-6A3FA5312863}" type="datetimeFigureOut">
              <a:rPr lang="en-IN" smtClean="0"/>
              <a:t>12-03-2024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337E9-5451-D4FF-DEB1-DB0BA0E7E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C0F68-4047-66F1-6D6E-E774A6005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C830-5D0B-4F57-BE16-23EDB9D64E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117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36A05-5639-AD37-5579-E08BDA5EC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01" y="670098"/>
            <a:ext cx="9977398" cy="551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7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19F43E-4AC5-10E8-450B-340F278AE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27" y="427377"/>
            <a:ext cx="10690346" cy="600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6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8C4CAF-8B7A-BA06-23F2-133433CED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81" y="380360"/>
            <a:ext cx="10871437" cy="6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4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E6720-1B6C-97E0-2E95-AEA2C85E1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28" y="495589"/>
            <a:ext cx="10507544" cy="586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8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AB2A4-0B9D-835E-BAE9-3893D1774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53" y="435307"/>
            <a:ext cx="10675494" cy="598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7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64F779-07FE-8571-65F1-A325DA9C0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20" y="404111"/>
            <a:ext cx="10908759" cy="604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1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2F48BE-5B44-27D0-C332-C858797C8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70" y="373959"/>
            <a:ext cx="10910860" cy="611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2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D54CE5-B3D4-990F-2DBF-C99F1F038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23" y="497079"/>
            <a:ext cx="10507153" cy="586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6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77CD56-81B7-5ADB-9AE0-68B8F4413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65" y="438758"/>
            <a:ext cx="10759470" cy="598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15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795F5A-8950-2C83-D904-A2F581D0F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09" y="425676"/>
            <a:ext cx="10792982" cy="600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69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52AD6B-91CC-FA4C-0BD9-57717FD00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10" y="466935"/>
            <a:ext cx="10610180" cy="592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4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Rama Bala Subramanian</dc:creator>
  <cp:lastModifiedBy>Selva Rama Bala Subramanian</cp:lastModifiedBy>
  <cp:revision>1</cp:revision>
  <dcterms:created xsi:type="dcterms:W3CDTF">2024-03-12T08:49:44Z</dcterms:created>
  <dcterms:modified xsi:type="dcterms:W3CDTF">2024-03-12T08:50:04Z</dcterms:modified>
</cp:coreProperties>
</file>