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D560-E99C-5A23-8D8E-3CC11821C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3FE2F-0761-A033-96C0-A3D21328D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549B-A475-3474-F87E-D578802C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D8AB-E0D7-048A-988E-8AFE8096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0DBFB-548D-EAA8-89AE-D6CC1011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8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1A2B-535A-C1C8-219D-BB45DBE2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297DE-32D9-A761-A17A-33C93F23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A3F2-D293-B7C1-2FE4-7BB377EC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0783-C737-E100-C2C0-0479C23A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4F06-09E8-AF9A-D811-AD5E743A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41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CE453-EA20-7932-9001-BFE9C702D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FA915-B331-0A8E-F746-1E64AB3D8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CDF8-ECF3-8687-0ED5-23ADBE1D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1844B-C772-B09B-3461-9DF6B81F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8B2A9-D3C1-54CC-1305-44F5A63D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4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1FCD-501B-1B16-E41F-408DCECB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EAED7-9840-EBAE-330A-79B12728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B9A4-2F9D-937E-F3C4-89DFD18F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B87F-4922-E927-30F8-E99AC09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7A1D-17B2-DC07-E81B-1BCD42D0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3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C54-85DA-1C1F-942E-E0646479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E694-1549-2B9D-B95A-E7A2C989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5979-0152-B51F-F7B3-6F88E1AC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9B6E-EF2F-51BD-B412-91857D1C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6953-1793-0284-B8D1-67FDAB7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ED6E-12F2-2681-785A-6A4BD3D3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8546-321E-3ECB-3DFF-F04C0123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8E6C5-099F-8F41-A5D4-5F5DDB9C4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15C22-39EE-B72F-2594-025E2806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79D05-7566-CA4B-A120-9D286D44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BD6D-9710-DB5F-72AE-D59EF0BC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9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7443-5538-97C3-ED8B-66892F71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4474-5DC6-6F9F-59EE-E3A3B405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B5581-210A-B5FE-06DC-D94F5070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064EA-22C4-F4BF-928B-356E05988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6DE70-1E5D-AF59-6ED9-41A84C364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E35E5-13A6-A96E-1F43-6D5059F3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B7F7B-FD96-BFB9-543D-78E82414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DAEDA-CE53-2D99-5A44-B330F814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49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3A72-1F1D-7461-DA35-032000B5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C1E-4480-839E-7D80-06A7E0DE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1D200-D99D-E22C-E565-9EE0C81A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1985E-39D3-3B4E-BEC5-B3C2F5A9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2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12BFD-8952-65A4-2359-34CCB790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9D233-CFCD-ACE0-84EE-2C540DE2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A52DA-042B-0494-687F-A2CB7972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7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FE06-0460-4C65-E01D-08D815B8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5F08-427E-FC79-88BB-9E921B12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CE414-D947-FF2D-6005-BF2141F5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3CB22-C0D1-B205-5D8A-19FA42BB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4A906-279C-818B-F6DF-D268AF01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A200E-129C-4B7F-00C5-AE459A51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D03D-8EF8-9A09-17FA-0C9C7AB4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407F0-2539-C98F-96A0-7C22F31C6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0E486-E72B-B60B-2C12-9D7F1756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B18B8-13B3-6875-0BB8-598B696A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27974-6DC4-F37E-27CF-545222EB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A66C3-E9B3-2F25-A2DC-95AA545C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2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D3D42-4DA4-0D59-93AC-A9FC6DD3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ADE62-0822-2599-E50E-206329421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A32D-EFAF-31A2-F960-808F9FD38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A497F-DD48-4EDC-BEE0-15ACB58BD34F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5D9F-CF93-8C7B-424E-19FF1F0D3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FD9B-8B1E-0719-7C95-57C711FE7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7023-5E2C-434D-BF3C-F019C0BF57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7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EA3CF-8C7D-F72A-D430-8A936A9F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89" y="1015517"/>
            <a:ext cx="8943421" cy="48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64BE2-1E89-828D-899D-5BDBF0B1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27" y="674224"/>
            <a:ext cx="10569345" cy="55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4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FAEFC-78F2-900C-5BCB-35553C4A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401142"/>
            <a:ext cx="10947402" cy="60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1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C75D3-AE6A-8AAD-F18B-3BFCD836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83" y="686738"/>
            <a:ext cx="10067833" cy="54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FEEA5-0B95-791E-250A-C2EF0FE1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51" y="623046"/>
            <a:ext cx="10277698" cy="561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2024-03-14T04:42:24Z</dcterms:created>
  <dcterms:modified xsi:type="dcterms:W3CDTF">2024-03-14T04:42:38Z</dcterms:modified>
</cp:coreProperties>
</file>