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FB5-F79C-1B26-86A9-AA9255C4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F57B3-8E06-D874-C1B5-338C9416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0E90D-BEDF-C750-1C1B-D16215AB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0CF2-6366-7945-66DE-D27FD0B6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D660-729B-2AB7-9E17-2F78687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BB28-7EAD-15D9-7A68-5B5EBFAA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FF86-9072-49BA-EE83-CE864B30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1E75-D81D-1BDD-813D-07C2EC6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6D39-8B39-8A5C-1190-7D37F796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B45A-7297-8D0D-A72B-AE6617E4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5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6DEFD-B5FD-40FB-EFE4-330FDAE4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CFD5-77EA-AE2C-42FC-0FD55A83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5D2-98DE-3449-2FCE-56235A06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B5DC-5685-DFA6-4625-44F0DBFA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D903-64C7-7B95-E735-D01542BA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F83-6CEB-8690-6CBD-DE0B6097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0D72-339D-FAEE-B21A-2A7E962F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F819-520D-7CE4-1083-C235B6EC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0D81-297C-9F95-814A-972784AB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4811-2979-31BA-396E-0EA063B0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A632-5A0A-A1D8-78F9-80F11C5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5AF8C-301B-1E0A-E317-4A362CE1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0EF8-61C1-F567-7EA1-F27D4972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ACF5-A8D0-61F6-D799-5D49B25C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049C-2917-9C52-B1BF-2D7264E7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0CF6-33C4-1A6C-395C-7EB7B17E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9B9E-081C-F5A6-9CDF-B3020949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A61D-A0DF-0A89-49BC-73D18FD2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DBEC-AE58-CE87-300D-60F528B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1299B-6236-43EB-48BC-71D0883B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896B-7348-A3D7-E390-36D423B1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0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A2E-819C-EEB8-03FC-2E018F45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DCB8-992A-68B2-E938-B82005B6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202B-D637-5BC5-48D5-4351B54E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BEC1-FB22-BDAE-7394-85F790BCA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A6E2E-62A5-A7A8-7283-9402C0E9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20284-9B89-0F8B-36A4-7DDB4DBD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CD690-1164-3372-1125-5B5061ED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72149-E335-4D5B-9999-70DAAB12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6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06E9-753B-67CD-ACC2-5D4554A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0290-B736-3F6C-4E86-2E10383B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B971B-01FD-B99C-1D46-78E20CF7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7850-5FCC-50A8-52B2-E8869610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ACFD-D4B3-3A3E-5235-02171078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E2B9-58C2-F079-74C0-116A6A9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FB6B4-6237-023D-6145-4FAA581E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F7F4-FF3A-6CC5-8C6A-F7AFA9E0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6857-8099-1EB3-D5C3-87FA8FCF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3A06-04E4-4662-FED1-544A7437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083EB-4993-4BF7-6BAE-16729899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536DB-5E05-358B-FDB1-9B66C80D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C319B-1D21-553F-FC2F-9AD5AB85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7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1125-714A-DD7F-430C-DBD964B9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E38E4-3ECA-E22D-FF9F-4F8B68FB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C3AC-76CB-A4F8-63CA-4FE7E42B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1FA19-8D07-A548-6AE7-71925880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1ED6-9325-6FE9-C4DF-13844B33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ED293-9A02-53A0-DDA0-29AF809B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4EF4-F151-FCD7-575C-9411349F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EDE4-D18F-E1A4-FBB5-A6B6E80F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5932-B4AB-12C4-4FAD-826FA742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971A-215A-44E7-8AC3-7AC16704369B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6D6F-DF3A-5B76-3E0A-DAA7A3FAB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B5B4-3145-CB23-598F-DC9397C0F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E683-A924-4D16-A931-17C399950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D8DC1-0495-648B-7003-98610800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17" y="808890"/>
            <a:ext cx="9473165" cy="52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3A1A9-10FB-D823-F8F2-AE1D92AD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5" y="272797"/>
            <a:ext cx="11356629" cy="63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F7AB3-5B29-7E4F-1DD2-2DD337DB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6" y="344284"/>
            <a:ext cx="11041488" cy="61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05B09-0C92-B9B8-1BE1-2D2B558E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4" y="311061"/>
            <a:ext cx="11238751" cy="62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9F897-AAA0-2F24-2E0E-52F5A322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9" y="377313"/>
            <a:ext cx="10936362" cy="61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459E0-D410-7898-1B0B-6CA6A697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7" y="372682"/>
            <a:ext cx="10994446" cy="61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3B086-DB93-53A9-E859-F42ED7AA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2" y="345198"/>
            <a:ext cx="11143735" cy="61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3411A-80A9-98E0-3C5D-6AC0B742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3" y="386618"/>
            <a:ext cx="10818873" cy="60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BCFD3-8729-D823-58C1-4CB913D0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5" y="313291"/>
            <a:ext cx="11222190" cy="62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8ED4F-2CA1-62FF-BE28-D8153A77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1" y="365302"/>
            <a:ext cx="11048718" cy="61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5872-5479-6CE8-6482-E3B8193F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3" y="378941"/>
            <a:ext cx="10960933" cy="61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2024-03-22T04:58:04Z</dcterms:created>
  <dcterms:modified xsi:type="dcterms:W3CDTF">2024-03-22T04:58:19Z</dcterms:modified>
</cp:coreProperties>
</file>