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8B26-9616-E94E-B78A-752ACD5D6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CE9AE-C15E-8F1B-903D-B5F219326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A8A4-24C8-E5AE-7E2A-E316312B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08FEE-76B0-26EB-22CB-CC6EF698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A1C-4824-4A11-F38B-7AD43C11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4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5F4C-1D3C-00DF-8D24-E1FD4977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596E4-6995-1F35-B66C-085F8C7C4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F01D-FAE9-1490-542A-02F553667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6F73-D9A3-2490-8110-62894350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E6522-97EA-C4D0-9024-6099F7FE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87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66335-29D6-226A-712B-94C058823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9B2CF-E8DD-B013-1F96-5F7FFE2A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DB89-DFEF-13B4-4C74-DAE1B554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B9FFA-A1AF-9141-C55B-4E60DF8BE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56CE-68A9-7E1E-339E-C76F559F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0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DA9C-FC9F-52C1-914B-A755BFD3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E224-789C-06B1-645A-08B38380C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A5A1-875C-E2B1-2696-A98164573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84D4-EEEC-3D35-729F-07DE9C1A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8A8B-D653-6045-9281-D5940EC0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1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51A8-47BA-C2DE-D283-B5B3AEC96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5FD3B-D7AB-B082-438D-E9422D948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321B-FFDB-335E-50EF-9C2ED6247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EB6A-D164-411B-FA53-5E991182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F132-536E-A3C3-E40C-DEAEED44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53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E22B-B080-18ED-55E0-BD6CD6FA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33AD-45B4-6243-4108-3370AEA0E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8E34E-EE98-86D7-E5E5-2D8FAB2F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1CDDD-3273-F7D5-1501-99BBE5BD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DBC9A-48F2-7764-5C99-0644CB8B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ED72A-2891-9560-9CBC-426575B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2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657-DE10-03A5-8110-B7F29A04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D04A2-CA72-6563-6E87-DE069127B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77006-CB94-10D7-80DD-8A223B608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D1826-5FBA-DE21-B8CE-5A61B37F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31B46-9858-3290-4338-899E90CF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A02BB-7211-9DB9-A722-86B2863E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AD249-BAE6-5410-B972-D8B3D97F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41CD3-1705-881B-B71E-9D95D7DA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997D-87E9-89B1-21A8-B960D049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A65071-A051-3350-BE5D-54C8E073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054CC-AD69-3063-A851-8066B1DF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C0BD5-DEC3-5D4C-5558-0E854DA3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50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334DD-ACD9-D59E-51A9-277B5D80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B4503-0B48-E996-06BC-0E28D044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1B440-8588-CC45-3EC6-FACDFA5C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096E-E46A-7AB7-C90E-DF1597EA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670E-EA90-878D-A413-A6DEF59D8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F4B53-0109-DF34-5330-74788A4B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3B3C4-6D2F-AEAB-A89D-B3F1D1E4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54593-A04C-9A9B-A91E-23CC8F7A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CE881-D8C3-E68D-026E-72B69EF8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5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3014-CDB5-7C19-82E2-3155ECE4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9CEE4B-49FE-AEF7-E825-8A3F7917E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0953A-BD4A-8582-4CC3-4F02C369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8A3A4-1DAF-1B15-2ECD-EDF2384D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E00E-1543-DAB0-806F-D775444C7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B721E-86BA-7DD2-2A1C-BB6B2F7D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7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78EC6-BC73-112D-6A55-F734F312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AD4E-27A3-F9D2-3D35-0ACD872CD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D3B8-4172-F566-8CBB-6E9D8B6D4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70A3D-351B-43B9-98A0-89952961534C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26AC-39D7-3019-E7F2-73E674345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FDB24-16EC-5E17-D949-7EC6FE9EF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B853-7C44-47DD-9AC1-2AC9CED29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C516EA-DCEF-1279-BA91-072A88CF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50" y="424241"/>
            <a:ext cx="10762499" cy="60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99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FC748-B96B-3D67-3D7C-11D5A3547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1" y="298164"/>
            <a:ext cx="11175537" cy="626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2FAE5-9D78-3790-049F-88F47923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02" y="389394"/>
            <a:ext cx="10828595" cy="60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A579E-63BC-D0DA-4005-6687A104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5" y="367277"/>
            <a:ext cx="10918090" cy="61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25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1DE42-564A-AFE4-7C80-675A8F8F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7" y="315167"/>
            <a:ext cx="11117845" cy="62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1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DE7CB-3A09-5D0E-4C48-72652DA0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56" y="386036"/>
            <a:ext cx="10886288" cy="60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6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7D7EB-1492-C40F-09FC-CE168A26B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63" y="351578"/>
            <a:ext cx="10974074" cy="615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041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5B5EF-4DF2-6745-0F6C-B012BA04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4" y="374126"/>
            <a:ext cx="10918091" cy="61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7CA8D-723A-0778-4302-DBDAC86A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1" y="381812"/>
            <a:ext cx="10876958" cy="60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06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8099C4-6E3C-46C3-D837-8F214D26F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08" y="400233"/>
            <a:ext cx="10824784" cy="605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1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39FB2-16B4-702B-F960-92E1A7F68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" y="340922"/>
            <a:ext cx="10998256" cy="61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7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2024-03-22T04:50:27Z</dcterms:created>
  <dcterms:modified xsi:type="dcterms:W3CDTF">2024-03-22T04:50:56Z</dcterms:modified>
</cp:coreProperties>
</file>