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CB1D-8C35-AF94-AB5D-50E0FF70D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81BA4-4BCE-A544-7167-F9D28E846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F0D9A-B0D8-959F-4761-5A6C2A63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6B48-828B-4C50-B0A6-1F201B5570B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363F9-6DBC-6CB9-7585-B8C3639D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C7899-86ED-A013-0F98-ADEF8BA3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B6C-9A8E-4AC9-B2CB-C6DE88CE3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2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0C9D-49B4-A42A-886B-20F91C5E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A3CA4-9A3F-667E-011C-B408B846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298D-5A72-E0A1-84DD-226860AA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6B48-828B-4C50-B0A6-1F201B5570B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D2C0B-4589-EBA3-10CA-62A2E8D0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43E1-1272-847D-9A9D-CA97F7F1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B6C-9A8E-4AC9-B2CB-C6DE88CE3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79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346E4-6986-AEB7-E941-AB46A9F38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7CF30-0965-08AF-ED6B-EDACA7715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0CFF4-B070-3963-72B8-3C938D90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6B48-828B-4C50-B0A6-1F201B5570B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2B0F3-4885-E504-6E7E-BC78DF9B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1E37F-1B34-2BC2-9EE0-ACE5DAF7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B6C-9A8E-4AC9-B2CB-C6DE88CE3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47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E1EF-C31F-F25B-6D87-BC579383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E1215-0BA0-0B40-4DF6-3BDF9E178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2A069-F633-57A4-7540-1F02579E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6B48-828B-4C50-B0A6-1F201B5570B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725D-D4E6-01BC-4664-7B7F9834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3C9C-9784-34FA-687F-114A38BD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B6C-9A8E-4AC9-B2CB-C6DE88CE3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8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7898-4CBA-A69A-A57F-34BDDB9A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AAF70-AF14-E8EA-9E1B-0AA4F81A0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19EE0-4106-89CA-0A50-7012F089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6B48-828B-4C50-B0A6-1F201B5570B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B8FD1-94A8-E4F5-CD4F-7AC45049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EC596-AA8F-C93E-6A80-6ABFC865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B6C-9A8E-4AC9-B2CB-C6DE88CE3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86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46C1-0717-9D22-61F6-AB479FBC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1872F-6808-8FAF-EAB0-61B500CA2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BFA36-D560-8901-6421-63945C9EE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3EB01-25F1-FA14-C270-09687603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6B48-828B-4C50-B0A6-1F201B5570B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F8A44-BEE9-76AB-9CA9-2D461CEB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5039F-721E-251C-0F68-77A2610E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B6C-9A8E-4AC9-B2CB-C6DE88CE3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11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3EE1-5C85-DAE2-64B0-6B963F37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4EED9-196D-2BAE-BCD1-FB3DD551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B267E-88BF-7A3A-B74A-0E05FAFAA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86842-4E82-74EB-6205-CEEBCB23C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CB602-366A-360C-55F3-955491B12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042AB-2A61-500B-B68B-AD60CCBB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6B48-828B-4C50-B0A6-1F201B5570B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AFAEF-5888-6AD8-5116-C4686584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FD7CE-FCD7-0958-56BF-FFCE86CA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B6C-9A8E-4AC9-B2CB-C6DE88CE3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30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33A9-C41E-51ED-397B-A3D363AA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3ED39-02D1-2669-BD76-84964EE8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6B48-828B-4C50-B0A6-1F201B5570B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4D122-A808-70F9-6CD7-7A21A20C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64523-EFAC-93E0-D54A-34999D23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B6C-9A8E-4AC9-B2CB-C6DE88CE3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61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9A030-1E80-0220-DD54-CFE407E2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6B48-828B-4C50-B0A6-1F201B5570B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50D8E-FEA4-9386-1CBF-63C0ED10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A87F5-45AD-829D-1EDE-B8821DC3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B6C-9A8E-4AC9-B2CB-C6DE88CE3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0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4139-6631-BE3A-1769-ABFC89A3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B6DE-1316-1ABE-E983-F2EE87294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946F9-2826-8665-A940-F9902B83F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AC605-0660-DA81-8FE0-20C6845F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6B48-828B-4C50-B0A6-1F201B5570B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66841-3628-8517-C9A7-02EEF685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D8CBC-016C-48E2-53C2-74E8C602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B6C-9A8E-4AC9-B2CB-C6DE88CE3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36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2109-265E-D430-1FBF-5DF4EB98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98E58-819D-E3F0-4668-EFCA92977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C6126-19FD-A399-3A64-63C3D879D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57146-5D1C-2339-7876-83D66687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6B48-828B-4C50-B0A6-1F201B5570B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6D10A-6F5E-41E2-D694-1A9A1E57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777C8-63A7-9A2A-01B4-AED04CD6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B6C-9A8E-4AC9-B2CB-C6DE88CE3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3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23F04-5051-A70C-8921-17B2A2DF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EBC73-CC37-6342-1666-41E169B28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A355-2C53-04AD-16F4-E4F3E5E32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B6B48-828B-4C50-B0A6-1F201B5570B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3DE26-C332-22D5-A2FB-8FFAA9E4E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DD80B-6CB3-F642-852F-78A49C8F7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38B6C-9A8E-4AC9-B2CB-C6DE88CE3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64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8E6800-7408-F1AA-497A-B0EC25099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8" y="1824851"/>
            <a:ext cx="5806943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0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DE995-9159-8488-E781-BE10F8B04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81" y="316537"/>
            <a:ext cx="11143037" cy="62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1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9D78D4-6643-531D-53E1-BFD3CA53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11" y="414247"/>
            <a:ext cx="10761178" cy="602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3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908035-3AD9-6B90-E351-3DAB38EEF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97" y="307220"/>
            <a:ext cx="11199206" cy="624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3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B8AFE-9AEF-B7C2-678C-1D116E22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79" y="316386"/>
            <a:ext cx="11085642" cy="622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4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4F22E4-2796-CC46-05B1-0483ED2C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6" y="367445"/>
            <a:ext cx="10941968" cy="61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8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4AE6B6-B6B0-8725-6923-F1A3FB94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25" y="324901"/>
            <a:ext cx="11118949" cy="620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6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D703A0-6D59-394F-F4EB-360875E8E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42" y="344000"/>
            <a:ext cx="11044715" cy="616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7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64E9BC-C04C-6E8A-25D2-72621328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4" y="368852"/>
            <a:ext cx="10912472" cy="61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9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BC1E47-EF9A-CDC9-5C97-691D578A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62" y="316279"/>
            <a:ext cx="11093876" cy="622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9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Rama Bala Subramanian</dc:creator>
  <cp:lastModifiedBy>Selva Rama Bala Subramanian</cp:lastModifiedBy>
  <cp:revision>1</cp:revision>
  <dcterms:created xsi:type="dcterms:W3CDTF">2024-04-16T08:40:19Z</dcterms:created>
  <dcterms:modified xsi:type="dcterms:W3CDTF">2024-04-16T08:40:54Z</dcterms:modified>
</cp:coreProperties>
</file>