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65C5-A2B8-D27B-1B6D-C0395E808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CFB44-BA0A-B19A-8965-788FDA3D3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F3CA-18D4-ADB2-5B73-A5165671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DDA1-E21B-1A28-83DC-31C0DD3A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DA1C6-2944-451F-4ABE-73DC889B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3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DBB1-1FC5-CA51-2E07-963844B8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E510F-54C6-E20B-B841-7E6CECEF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206D2-2773-B5BD-5DE5-24DAF8A4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DE699-3C45-A16A-FA46-E327404B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CBB7-4191-5F61-F40F-9D86D80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28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BDFF7-1037-6561-C537-B80CBB87F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B5C68-723B-907D-CED1-48C375108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87940-B60D-1168-D7DA-3ECCA226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9EC4-A808-1721-494A-D87C2E6A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87BD-9393-775E-1E8E-78A5C320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5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C90A-B0A7-D663-4B50-A5DE3F04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36DA-41CC-87CA-60F0-58768C635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7F416-8D4A-16CF-DF11-8FAF3D28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F5CF-8A25-3864-18A7-E9F632B4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9E3D-942B-5334-5AA7-56559DD9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2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F5BA-63DC-F724-B682-9D2DB2F9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5E9EE-B7CD-1B16-180B-747CAC1F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4D380-AD0D-9566-0D8D-C0445A69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A375-A363-836F-D52F-CA53DF4C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D05B-5613-6448-2E20-7394F371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8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661-A010-3215-1617-092B9D1B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D531-5FEF-42AD-F3D8-82484F46C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88EED-7C22-F55E-BEDA-1E4B5F101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60E0B-A112-AB8E-1E7C-98BA2642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47557-BD45-5EAB-D520-60A0502C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A7EC-E7EC-2CC9-947C-316E3C9B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99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4FBA-7405-61DF-C56E-3A0FA1B4B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C5A38-9D42-4929-FCBB-F39EE4B2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4E3B4-0FD0-A418-980D-9D1243C1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C9026-058B-0CD7-13F2-B3DCFCAE6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DFE3B-7140-98D8-25AD-C804300A9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F863E-3591-0408-2C1A-079D009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784E4-FAFD-664D-2FFE-08BBD86E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62389-9F23-4B20-4CF0-91BFB4C9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B315-4DEF-DB8C-F510-DC3C8DED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5094D-5FF6-E69B-F6A6-44FBA389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C72FF-A3BA-F5DD-CFA3-81BD5A18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A0C7B-E955-2FE8-85A4-32E6CCDB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09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1EB82-C702-384F-073A-5C29423E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BAA00-D74B-C6BE-5542-017EF9CD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1D740-AA29-89ED-C1CC-CB55F66E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0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F2943-2D06-168F-BDC2-58400CF4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B9CE-6C3A-DC16-630D-3C9418CC8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F31D7-5760-312F-2189-510DC4AD9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9818E-BBA0-6796-7AC9-6BF1B87D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4BE1-4980-FD02-A84D-21E6D193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BAD43-BC88-BAC8-E668-94479B5B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2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D6B-0A6F-FD79-5CF7-ADA5D08C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CA6A0-D549-D703-4AAD-0F92FDA36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A4DFE-D62C-6B04-9280-DE08B5FA2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85375-6C14-1054-94F1-54E0AAD7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D3914-24A5-30C8-3A23-CA58CCF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9C615-03C0-65BC-CA71-9CC973A3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98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8DF3F-BA70-EAAA-1086-70B432D1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0AA59-E71C-A3A4-1A8C-716E68E3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D6CF4-9DDB-4188-182D-362C98378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7790-29E8-422F-A0D8-5F67721AC86E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F31A-C433-0AD1-FEDA-1E639B443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ED128-F81A-2951-976B-746D1E70E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6BBCA-E4E4-4C2D-9FFE-62420B03D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5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1D3E6A-B4DB-596A-C1FE-33DFE5E1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0" y="547327"/>
            <a:ext cx="10314039" cy="57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8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E93A2-997D-E46A-A377-48A92AD3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320339"/>
            <a:ext cx="11130116" cy="62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7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0A027-72FE-10B4-D414-B040AEF6E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445680"/>
            <a:ext cx="10638503" cy="59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6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6181DD-5733-4180-1D04-9E031CFC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" y="495311"/>
            <a:ext cx="10461522" cy="586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5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7F0C-A1B8-C1C6-111C-DF0DFA60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6" y="467263"/>
            <a:ext cx="10609007" cy="592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1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48D25-33E8-B4BB-55B0-7D7EE0B6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1" y="464981"/>
            <a:ext cx="10569677" cy="592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0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88C51-A70C-2FE5-1D4B-A3A001B8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22" y="410867"/>
            <a:ext cx="10776155" cy="603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5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1D627-C1C2-BE99-837C-F37D7CAD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7" y="460370"/>
            <a:ext cx="10625966" cy="59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489BD8-D90A-CBA2-7DC1-A1ECEEA2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77" y="382264"/>
            <a:ext cx="10864645" cy="60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2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ECEC6-BFBF-1DFE-EEA9-98C346821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" y="359041"/>
            <a:ext cx="10874477" cy="613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5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2024-03-28T05:07:16Z</dcterms:created>
  <dcterms:modified xsi:type="dcterms:W3CDTF">2024-03-28T05:11:22Z</dcterms:modified>
</cp:coreProperties>
</file>