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9ABDA-0A7C-0919-84BD-942D142B9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57136A-AEBE-2273-5783-5155A39FD7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58416-93A3-A9E6-8ECA-E1FDBFB78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D43E-235A-4193-8E83-331F612CF932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FAB9DB-C5BA-1A4F-CED8-1317F4BD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62E89-B336-DDFF-BE4E-2472B98A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052B-686D-4BC8-BB7C-D250C789E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615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6C2BD-B230-C105-5316-682F95B15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A6A0FC-038E-2C9F-A2BE-B62E2B84A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67CEFE-D9FF-6169-0315-2D449A2F8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D43E-235A-4193-8E83-331F612CF932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259388-D28A-370C-9579-900B43063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11C5F-6B2D-053D-FFE3-ACBEC0EF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052B-686D-4BC8-BB7C-D250C789E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1167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33E83E-1CEF-58AF-7165-2B3CA4E75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D4426D-1548-C048-431B-A4FE8FB2AD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9D645-DE2B-5218-9355-4A752D19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D43E-235A-4193-8E83-331F612CF932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F49D76-20E2-2D2F-1B20-C52DF7654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E1787-B1C2-1720-ABFC-F7D9E0621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052B-686D-4BC8-BB7C-D250C789E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9128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48972-8526-34B1-2395-B714B875F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01A5F-DD47-B0FB-E673-07C949D16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61A3AA-10F2-52AF-AD0F-5ADD503E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D43E-235A-4193-8E83-331F612CF932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CCDB9-CE21-9002-AE8C-B3A04F81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048EE-0FC3-595D-B4E5-CD680E24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052B-686D-4BC8-BB7C-D250C789E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111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CE626-0218-24D2-77C1-90227DD85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03CEF-19B7-0C1D-2768-E50DC7B102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20FD9-7510-FB9B-4147-82D7898FA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D43E-235A-4193-8E83-331F612CF932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6E49B-FFA2-D631-B5E1-58C016CCF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985A28-33B1-83EC-2EED-FFB0F77FD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052B-686D-4BC8-BB7C-D250C789E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672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4573C-7B7F-388D-ED88-5799AC961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D3E60-2BE6-DE5B-C8B1-239F1A0B82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3A7E2-7055-131E-1DEF-BF410356A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525610-D0E7-450A-E463-DC43A4C26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D43E-235A-4193-8E83-331F612CF932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0FBC44-8C79-9117-101B-5633EDEE6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E16D6-7E18-2B52-878C-67BEC73A7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052B-686D-4BC8-BB7C-D250C789E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26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63004-5BC8-5EA6-D2BE-E011FE395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24D08-B219-7615-1FF5-806C452DC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282EFD-4F1C-751F-E66C-53547649B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723129-1DE7-C133-DA84-4F3ADAC21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ABFCBE-F43F-1B68-7B0C-A1D1A691A7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A13C9E-6F9A-7B97-4473-330960814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D43E-235A-4193-8E83-331F612CF932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8B0A16-1851-C888-E04F-16D410CBE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1E8586-ECB1-5B60-B653-242771563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052B-686D-4BC8-BB7C-D250C789E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1386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0B3B6-90E1-4CAB-BA5D-07BC61473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835BD7-2BDF-CD4A-1F88-6CE4E5C49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D43E-235A-4193-8E83-331F612CF932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8B2E0A-D9A8-C956-B222-1358FB24F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8C70C8-59CE-E9DB-45C8-7C78A32B8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052B-686D-4BC8-BB7C-D250C789E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2811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4E18C4-BB4E-844E-E963-C54A8C263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D43E-235A-4193-8E83-331F612CF932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A1C396-1F8D-1080-0823-A584BD83D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F2831-37EE-949F-AC45-2D8AED4F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052B-686D-4BC8-BB7C-D250C789E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4446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9E4BC-3E6E-732F-34E7-C024C727C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E9E303-26B3-3721-667D-009BF781F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B745E4-4CA8-224C-5043-9BFDD0810D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3F412D-61E3-85FE-DBA4-D9ADAD47A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D43E-235A-4193-8E83-331F612CF932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38B76-A6E3-999E-89DD-30E92FD62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80E78-0BFE-DA83-8155-A4F31A0F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052B-686D-4BC8-BB7C-D250C789E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526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4B8C9-6552-1826-28CB-AFD255566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EADB7D-68D0-8A0B-AB53-2D5D909815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B31FC7-8B2D-21EF-6760-A4885CEA8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D291F-ACB5-AF72-CD2E-99F8DEF37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BD43E-235A-4193-8E83-331F612CF932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2349B-4A6A-B5E5-F7D8-DDF60EA3A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D138B9-1727-CF20-0DE6-99E0AA3D6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52052B-686D-4BC8-BB7C-D250C789E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686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F2F30-41DF-2F57-C857-113813550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4E835-1172-5F2A-0B42-DF56C2CBD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42B10B-6143-FF23-8788-B83EEFB936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BD43E-235A-4193-8E83-331F612CF932}" type="datetimeFigureOut">
              <a:rPr lang="en-IN" smtClean="0"/>
              <a:t>28-03-2024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56FDF2-C702-D8CC-392A-7DC9181EA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F6C4B-9ABE-DA24-DCAA-0D8CEEB02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2052B-686D-4BC8-BB7C-D250C789EF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1630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DF99F2-1C35-131E-2E0D-7F6E85B9D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142" y="654847"/>
            <a:ext cx="10215716" cy="5548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504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251101-3E57-67B5-EFCB-49D4658D97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590" y="448011"/>
            <a:ext cx="10774820" cy="5961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781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AD9DB2-84D7-017A-E366-7E2A55C00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68" y="414178"/>
            <a:ext cx="10788463" cy="6029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387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6B629E-D85D-E0F2-2774-AB7FE57A6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33" y="411258"/>
            <a:ext cx="10869333" cy="603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556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3ACF91-B8DB-DD50-6996-0CFAF3345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29" y="427272"/>
            <a:ext cx="10894142" cy="6003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1502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C6A78A-E491-793A-E017-832F44601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420" y="449764"/>
            <a:ext cx="10717160" cy="5958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05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F24FE6-3B4B-F45F-41A1-D3D773CF5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91" y="508949"/>
            <a:ext cx="10591818" cy="5840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58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2B463B6-DEDB-0D90-5705-A89AEB70A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903" y="332504"/>
            <a:ext cx="10964194" cy="6192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3807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91010E0-62B8-48DB-EC23-BC18C24A2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99" y="364693"/>
            <a:ext cx="10951801" cy="612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833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9E950B-E791-8D38-CD3C-C27472A6E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58" y="408711"/>
            <a:ext cx="10794484" cy="6040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6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07942E4-1EC4-1FBC-F9C5-8568BCD84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667" y="431091"/>
            <a:ext cx="10666665" cy="5995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0855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19F614-9D54-8ABE-3816-42414DD1C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896" y="452253"/>
            <a:ext cx="10708207" cy="595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4981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Selva Rama Bala Subramanian</dc:creator>
  <cp:lastModifiedBy>Selva Rama Bala Subramanian</cp:lastModifiedBy>
  <cp:revision>1</cp:revision>
  <dcterms:created xsi:type="dcterms:W3CDTF">2024-03-28T05:29:09Z</dcterms:created>
  <dcterms:modified xsi:type="dcterms:W3CDTF">2024-03-28T05:29:10Z</dcterms:modified>
</cp:coreProperties>
</file>