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F127-DE9A-896D-894C-C9B6A8DAF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6B8B3-D369-CD75-57E0-E46510542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E61D-6365-6651-B51D-A77B785A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7587-4B05-45D0-BF38-5B118CFA750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EF7E6-7329-C1C2-D54E-87007897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04A62-B338-9674-6AE6-7239AB3D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FC97-F57B-448B-9155-F7C182A2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92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5A2F-4FF2-400E-E430-B50EBAB9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F213F-76C6-89F3-7427-C414666B3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6CFD-C9C4-F3D5-427E-4481DF3FE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7587-4B05-45D0-BF38-5B118CFA750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FA85-3130-E2D3-FCB1-4E92AE1C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51C5-0272-6E8F-2060-92043E25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FC97-F57B-448B-9155-F7C182A2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04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47861-10DA-AB9F-2497-8CEE5CA7D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9B039-130C-3ADF-6687-11F793A9B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B6DB7-45B2-C501-BD7E-5CBC27C3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7587-4B05-45D0-BF38-5B118CFA750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20146-4A0F-6D26-142B-B5633CFB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1C53-DB77-ECC3-89D1-AA2B6C86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FC97-F57B-448B-9155-F7C182A2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80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DCC3-55FC-1C3C-543D-A32E05C1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1285-9AFE-2C19-3213-F83A7D82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0F89-D816-210B-4A2F-132A6941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7587-4B05-45D0-BF38-5B118CFA750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C5F80-17B7-AD03-7C04-9AD6C6E9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2A03-D463-9C81-E1E1-669561A3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FC97-F57B-448B-9155-F7C182A2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24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3834-C2C4-0B4E-F146-3639CECB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AF53E-2C28-1A81-1971-22A1A630D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55C58-65D6-ACD9-103A-D93D0326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7587-4B05-45D0-BF38-5B118CFA750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6811-0527-CE17-8616-E1B9A5DF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DBD60-4FD4-5CED-F46E-2F0825F8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FC97-F57B-448B-9155-F7C182A2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0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558A-E5E6-989E-0A7D-81520873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F7E0-9ABF-CA05-73D3-2B7B7F1FD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DECCD-7304-5B8E-8138-0777F2D43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911F7-908B-F4BB-5D76-CCC1DB05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7587-4B05-45D0-BF38-5B118CFA750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7433B-2077-8D9C-E1F7-E3FFD067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46E5B-0484-3173-9E36-766ABE25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FC97-F57B-448B-9155-F7C182A2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0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1ED7-8DFF-6DF3-CC98-39738E4D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4A443-F50E-CC68-F3CD-BF73BDCAB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E89D3-9F3E-DF6A-96F2-23C39E5F8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DB230-A384-7F4A-AE85-2F3FE9E29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A4412A-49BF-4212-94CC-67766A74A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ED3FC-27B9-AB10-40C1-E6550770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7587-4B05-45D0-BF38-5B118CFA750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B51AE-3AE7-F2F0-128D-41CF052D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22B1F-1141-2B15-CAD4-6F0F982A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FC97-F57B-448B-9155-F7C182A2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57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B188-424D-0F42-099F-D8CBA31F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326FB-5967-C767-BD8B-729C9319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7587-4B05-45D0-BF38-5B118CFA750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80309-4750-4BAF-203F-81B5A0B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3779F-A60B-F4A0-FBC5-C1330FA8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FC97-F57B-448B-9155-F7C182A2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2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2EF25-2FAF-53F5-DAAB-0A2F8DB5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7587-4B05-45D0-BF38-5B118CFA750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7AF47-9CBB-1B3F-899E-D143F2F0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A97DD-D5A6-13D5-DEA6-05C712CB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FC97-F57B-448B-9155-F7C182A2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3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D898-FFE1-E424-24C7-98F5D11A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2D104-7BB7-F4B4-6A11-4FFC34AB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AA36C-32CC-30B9-52F4-180FC748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49EEC-9378-9564-C4B4-3DE9A798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7587-4B05-45D0-BF38-5B118CFA750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4D373-E57C-1F0E-DC5A-FED7A43B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69B11-ABCD-BF24-A1F8-A3883223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FC97-F57B-448B-9155-F7C182A2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7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F0AA-AD32-AE44-7A87-F88BD174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36006-108F-1303-A8F1-E55B91008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7DEF3-2622-6DED-19BD-C3E09647F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85D6-042F-31A3-7016-AF6C2A6D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F7587-4B05-45D0-BF38-5B118CFA750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C08D5-526D-779D-A2AA-3761B0DD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35C38-9A74-B1C6-3892-EA5C200F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3FC97-F57B-448B-9155-F7C182A2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7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18229-2009-1247-89B1-87A00F31A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C9F5F-F734-B380-D55F-25D0A0AD0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35938-C4D6-4833-3D78-BED93D3A7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F7587-4B05-45D0-BF38-5B118CFA750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9D17D-FDD2-BEEF-C8AE-D1D56DA2D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27D71-02FB-920C-2916-46B372EDA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3FC97-F57B-448B-9155-F7C182A2F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82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648917-A7C5-8C4D-69F5-F6FE1E9A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1" y="468629"/>
            <a:ext cx="10676978" cy="592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3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DA59B-B7D4-95F6-A44A-A4F376FC0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83" y="415415"/>
            <a:ext cx="10775433" cy="60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A92A97-B2EA-5338-9A1F-EAFDEAACF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33" y="343521"/>
            <a:ext cx="11172534" cy="61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0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21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50F54-7A72-DFE3-F03F-503E9E9E4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51" y="359710"/>
            <a:ext cx="11099898" cy="613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75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73FDE-B090-36F4-F7A5-DF177AA7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1" y="508406"/>
            <a:ext cx="10490297" cy="58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DF2FD9-6AD5-F4B4-AE57-3748A5C88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11" y="414248"/>
            <a:ext cx="10761177" cy="602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9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5200B9-ACA9-AFF2-E595-BACF2672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1" y="370195"/>
            <a:ext cx="10932137" cy="611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9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A3DCF-EACB-7C0F-EA39-582D4089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35" y="374375"/>
            <a:ext cx="10991130" cy="61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8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4AD5CE-DD60-031C-9E4E-1B94DA7D7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4" y="342744"/>
            <a:ext cx="11074212" cy="617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6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B91693-CAAE-2F0E-DF4E-A8E72A81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33" y="298558"/>
            <a:ext cx="11174133" cy="62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5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2024-04-04T09:49:15Z</dcterms:created>
  <dcterms:modified xsi:type="dcterms:W3CDTF">2024-04-04T09:49:15Z</dcterms:modified>
</cp:coreProperties>
</file>