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D36D-96D6-6055-AD27-971E2773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61DD7-0B43-C3F4-5B47-D3BAF8522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3CC9-A5F3-E680-6A57-50E6F0B4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24896-1BE0-4EF5-626A-545A792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B46E-92D7-025E-B8CA-37ADBE80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6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FDA4-8AC5-746A-312B-7F85D194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2075-8178-4F0A-A00D-23AD7A43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0D9B-D647-B82E-C099-0CDA7C3F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1512-FB6E-04BC-8568-25D52F76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6AC3-EB63-C7D5-5909-140535A8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2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0F453-E9A6-D2FF-E94E-0ACA8D127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FDADC-2084-F9EC-1D8D-C1498F4E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FFF6-EE0F-CAAB-ACF4-5D31E867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3B8E-6D6F-F698-6554-9784F096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1425-4BCC-5963-7941-78DAE226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81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9289-4108-6783-6A45-D3E81E54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310C-58AA-DB09-03E2-C36E3DDE2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714A-AB6E-15BC-EF87-4D6222D2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5C2DF-FEC4-503C-7C67-0FA8119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C0EE3-AB81-B67F-1C85-453C7B3F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7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B18C-04D4-582C-7C7B-C00F1537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C41E6-606E-597B-5ED0-F043608D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672D-D120-2954-3748-B22147E9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1DC4-9B00-C53D-499C-EDCD36C7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2013-B682-3400-8DE3-DCB326A3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7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273A-6966-CFC6-5437-279104A2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25D1-FA8D-AF6C-E37C-7064BA8B2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7FFD-F449-0CC4-90D2-381469F0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D2BEC-1D9C-7A29-889B-761AE5A7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1827D-597B-54C2-BB6D-298DC805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AF033-8D79-F44D-26B1-5F7FF2DA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2D45-2914-0EE4-7BBE-98D59F67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972F2-FEFD-7CBC-FCAA-EA129089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92FC1-8C79-1DCB-C06F-0ECB913D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97682-3932-0C7B-78F5-20FE1CC56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8C55-C75C-492D-4945-D9A452EF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C14F-86A7-38DC-9071-993ACC7B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0D2D0-E990-AE7A-7AB0-FCB5981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580FA-C166-E07F-25C1-0D043B56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1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40ED-6A7F-A79C-DCEB-6B7DAA1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3772-9DF7-E928-8A0E-C8FCC399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D93F2-3F46-2F6C-1302-5757423C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A2DE7-D3ED-B00C-D91B-AC35FB86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62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AFBDE-0169-123A-6AFA-2E7C502D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1DFB4-FA4E-AE7C-6310-E84265BD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C77E6-1E8A-E5C1-15A5-09371D0E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0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F74C-1AD4-4F88-A2C7-435567A05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7A39-BAEB-1B30-1A89-6707EB97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53D71-E5B9-C883-7F75-21FE1D7A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65043-0F17-9AFE-189D-D054FAE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FD08-0859-C033-08A6-BC42925C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841D-DD51-ACC2-A83C-252C522E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E4BE-B5F1-70AD-F7D0-431F596A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79A64-58DF-154E-57AD-73DAC6669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FE699-6286-EAEE-FB00-40232CB15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284A9-74BF-2624-EFFD-D8E43795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4B9F-3BEB-3D12-1607-DA25EE47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2EDF-0FA4-8BE6-6717-933DCC7C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22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AD635-3423-AF7D-CA2E-041B60C2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DF1A8-7E5F-8D00-1200-543D0DB5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A7D60-0146-89C1-B489-356C3A86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BA30-D953-45C9-B1DF-9525070DE81C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2526E-3B11-D615-FDF4-56268A952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113C-55F4-4F43-6944-7212EB08B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EBB9-C77B-4CFA-8841-0CAEC92A5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792E1F-4F89-A28E-F8BC-4FBB5420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6" y="450813"/>
            <a:ext cx="11027148" cy="595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1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EDE91-05EF-7D1B-3379-DDD55D8A7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1" y="364666"/>
            <a:ext cx="10938158" cy="61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D4F9F-C4DF-DC8A-2594-AD4C16A1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87" y="352350"/>
            <a:ext cx="11020626" cy="61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C70FB4-61FC-0609-6495-F6454D46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7" y="324729"/>
            <a:ext cx="11091665" cy="62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28024-EC73-FC38-433A-864B680B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1" y="364759"/>
            <a:ext cx="10888998" cy="61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B69FB-4ED5-451A-00D3-708A959B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30" y="407266"/>
            <a:ext cx="10810339" cy="60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65375-25FD-2F4E-2A9C-B01E5BF42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25" y="514864"/>
            <a:ext cx="10509349" cy="58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8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6DE2A-A0D8-98B9-EB4A-EA23F03ED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61" y="378455"/>
            <a:ext cx="10973678" cy="61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4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1DDB9-F730-B127-2575-E9149910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6" y="349399"/>
            <a:ext cx="10926727" cy="61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4B594-9905-4D4E-DF0B-7768B7FC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9" y="379782"/>
            <a:ext cx="10908662" cy="609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8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D8019-05DA-425B-CEB6-D987304D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6" y="332984"/>
            <a:ext cx="11062168" cy="61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0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6724A-FF7D-4F2A-5585-FF7692A9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2" y="383960"/>
            <a:ext cx="10967655" cy="60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7B0F0-446A-8DDB-EBA4-6AFAC8B7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38" y="323790"/>
            <a:ext cx="11170323" cy="62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8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109E48-91B9-F502-866D-47CC8AD9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5" y="354998"/>
            <a:ext cx="10983510" cy="614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1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2024-04-04T09:40:05Z</dcterms:created>
  <dcterms:modified xsi:type="dcterms:W3CDTF">2024-04-04T09:41:50Z</dcterms:modified>
</cp:coreProperties>
</file>