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57904-4B29-E57B-E093-B9B442800A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F25C59-1B25-5B7A-107F-67F91ABE18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27E6D5-F888-C89E-93AE-6300B628F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F2761-B9FD-49C1-A6E3-6AB9CDC2EA9E}" type="datetimeFigureOut">
              <a:rPr lang="en-IN" smtClean="0"/>
              <a:t>19-03-2024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95D489-0FA5-D6F3-559F-72B1E892D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D5A885-FEE5-FCF2-BCDC-8A65033D4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CBC04-CF1E-409D-A5A2-4F4EE83670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5411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1B3EA-C195-0774-B7AE-51C32AA34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1581E5-E53D-01DA-5FAF-2D09E61708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4CAF2C-1183-5C03-DB91-1A66F2DCA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F2761-B9FD-49C1-A6E3-6AB9CDC2EA9E}" type="datetimeFigureOut">
              <a:rPr lang="en-IN" smtClean="0"/>
              <a:t>19-03-2024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D66FBA-6940-733C-9CFD-D5135BE20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7FC0C9-5BB0-66E9-57C3-396857FBE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CBC04-CF1E-409D-A5A2-4F4EE83670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3277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727297-0E71-8124-7C02-733E18C9CE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B44199-A06D-CA6C-4394-D32655AFD9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3B0B94-93AB-A2AA-5EF9-6475DCA1C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F2761-B9FD-49C1-A6E3-6AB9CDC2EA9E}" type="datetimeFigureOut">
              <a:rPr lang="en-IN" smtClean="0"/>
              <a:t>19-03-2024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DF2B77-9522-D02B-E223-741A08E4E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97D4D5-498A-A6F9-7D7F-463997A47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CBC04-CF1E-409D-A5A2-4F4EE83670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8890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FE032-282C-8787-61C7-11132189E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FA342-390E-79BB-A82F-428D968A9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BBE6BE-9BD2-038E-C73B-4E36C61CC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F2761-B9FD-49C1-A6E3-6AB9CDC2EA9E}" type="datetimeFigureOut">
              <a:rPr lang="en-IN" smtClean="0"/>
              <a:t>19-03-2024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ED8E57-E8CD-E426-53BA-B68741BB4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1F8FC8-96EC-15FE-A31C-E0C69724D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CBC04-CF1E-409D-A5A2-4F4EE83670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1441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A7DE0-B9A0-08BE-12D5-4BDF9E24C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AD4ECE-3E00-5AF7-6268-9DF99DA560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23D1C0-47BE-911E-3857-403C164D6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F2761-B9FD-49C1-A6E3-6AB9CDC2EA9E}" type="datetimeFigureOut">
              <a:rPr lang="en-IN" smtClean="0"/>
              <a:t>19-03-2024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BD3930-0D34-83AE-6618-C3B57679F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098E88-D513-97EB-58DC-3D4D5D504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CBC04-CF1E-409D-A5A2-4F4EE83670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5060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3E82D-ED92-8ACB-A9DE-B9E26C9F0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3485E5-C22D-5185-B40D-2C64FD4A95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5449EA-37ED-3AF8-2491-189AD7F11A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AB7C15-51EE-A7E3-00C1-38490D720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F2761-B9FD-49C1-A6E3-6AB9CDC2EA9E}" type="datetimeFigureOut">
              <a:rPr lang="en-IN" smtClean="0"/>
              <a:t>19-03-2024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085B11-7BD7-C23D-D117-E4BFEDBC1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5EAD50-C31A-C4F4-D408-35D4E4661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CBC04-CF1E-409D-A5A2-4F4EE83670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1450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D5EC9-F41C-3AFE-A47E-AAC84E03C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B7F41-806C-BC50-4102-EFDCF365E2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22F677-4E23-4C8D-864D-696159534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448893-FBF9-4E4D-1F5E-05D110C057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B808C8-6DD5-16F8-AAA7-FA42FF57F1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2A85B4-AF87-4EDD-9061-33D256F22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F2761-B9FD-49C1-A6E3-6AB9CDC2EA9E}" type="datetimeFigureOut">
              <a:rPr lang="en-IN" smtClean="0"/>
              <a:t>19-03-2024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719928-C096-AA20-C727-5DE33A029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51EDF-B0ED-0C03-5B77-0D85BC2D9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CBC04-CF1E-409D-A5A2-4F4EE83670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8213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A3AAB-BE86-66B1-2703-BF8418932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1707B3-66BC-5446-6B6F-5E059215C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F2761-B9FD-49C1-A6E3-6AB9CDC2EA9E}" type="datetimeFigureOut">
              <a:rPr lang="en-IN" smtClean="0"/>
              <a:t>19-03-2024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A276FC-55C4-32C9-5068-2FBEA9005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360A09-A54C-D0AD-36DB-D14160414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CBC04-CF1E-409D-A5A2-4F4EE83670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4199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7B821E-F58A-F449-A2FA-5318CBA83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F2761-B9FD-49C1-A6E3-6AB9CDC2EA9E}" type="datetimeFigureOut">
              <a:rPr lang="en-IN" smtClean="0"/>
              <a:t>19-03-2024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4E5F2E-FC21-9812-6F6D-7ACB61EAA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EAFFEC-9BB3-E939-C7E5-5E80BB48D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CBC04-CF1E-409D-A5A2-4F4EE83670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395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47F04-E26B-66AD-BC98-85A239544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3A6A7F-3B4B-4918-A165-3F24CF1103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9CDEFC-062A-FEAA-0820-54D8F2EBCD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93F1B2-90F9-2609-93C9-21D27412E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F2761-B9FD-49C1-A6E3-6AB9CDC2EA9E}" type="datetimeFigureOut">
              <a:rPr lang="en-IN" smtClean="0"/>
              <a:t>19-03-2024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8FC95A-3651-5A52-43AF-11374F5BC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7C3294-2A49-5097-FCE3-D80CFA36D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CBC04-CF1E-409D-A5A2-4F4EE83670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3213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5B4A7-A59E-7E68-9AAE-797A60457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B23CEB-E1B2-AFE6-4A9C-4DF8D0208F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50A8F4-1BB9-F9CB-7A4B-40BF3A0022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5761E6-2EAA-160E-0F32-522FACC8C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F2761-B9FD-49C1-A6E3-6AB9CDC2EA9E}" type="datetimeFigureOut">
              <a:rPr lang="en-IN" smtClean="0"/>
              <a:t>19-03-2024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682AA3-4C40-C497-708E-5E55C7453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BC8EFD-8181-7891-3052-2A5F0FD83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CBC04-CF1E-409D-A5A2-4F4EE83670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154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A3D0AA-B583-284E-6745-E84FFFCD0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E4A3AD-B3E0-7884-AF24-653F555442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8937D7-95CB-2911-662E-CBEC1C3692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8F2761-B9FD-49C1-A6E3-6AB9CDC2EA9E}" type="datetimeFigureOut">
              <a:rPr lang="en-IN" smtClean="0"/>
              <a:t>19-03-2024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1A7A14-E0EE-8631-171B-7ECAB9F197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2C4D18-1D22-24F6-44DE-7E95E362FF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8CBC04-CF1E-409D-A5A2-4F4EE83670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3950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D036F45-74A3-91F9-1716-9C22B73403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706" y="556641"/>
            <a:ext cx="10454588" cy="5744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71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D4383C1-2FDE-22D4-FF69-99492108B3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983" y="361136"/>
            <a:ext cx="11114033" cy="6135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683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95AAE5E-59C8-C83D-AD04-A025109225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170" y="436061"/>
            <a:ext cx="10755660" cy="5985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925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17F1EE0-C77B-A196-3CA7-CCD2249F9C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079" y="432339"/>
            <a:ext cx="10779842" cy="5993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364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761B08E-4B30-7C31-B699-450C68BE51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024" y="417085"/>
            <a:ext cx="10753951" cy="6023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015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31F3394-C08E-146E-F438-D736BA1DB1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628" y="388588"/>
            <a:ext cx="10964743" cy="6080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9929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C95DF5A-9D58-B925-6043-C827D866E9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607" y="321077"/>
            <a:ext cx="11126785" cy="6215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9697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B2DEC58-57AB-1E78-71A0-503AEB7970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987" y="318459"/>
            <a:ext cx="11142025" cy="6221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7316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Selva Rama Bala Subramanian</dc:creator>
  <cp:lastModifiedBy>Selva Rama Bala Subramanian</cp:lastModifiedBy>
  <cp:revision>1</cp:revision>
  <dcterms:created xsi:type="dcterms:W3CDTF">2024-03-19T11:19:47Z</dcterms:created>
  <dcterms:modified xsi:type="dcterms:W3CDTF">2024-03-19T11:20:46Z</dcterms:modified>
</cp:coreProperties>
</file>