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9" r:id="rId19"/>
    <p:sldId id="260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B35B-C1CD-81B5-6F08-5E8829367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42018-B7A5-665B-1A75-A9CACF3D7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DE2C-279B-3D3D-5632-9A33DAEC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33B2-4030-4624-A24F-A77D771B173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9334-E008-CE8E-0176-BB7489A1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B51D6-5C54-937F-7A56-93B543F4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A00-3C14-4A04-8BE0-BFD69B67A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00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6E7E-C51B-FE46-8DB9-EF82E6CA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708B3-D3DD-4300-B4B8-26A7F1807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EE6F8-3300-E81D-89EB-0A73E84F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33B2-4030-4624-A24F-A77D771B173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6781C-3ADE-AE03-0803-FFAA5D90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E1CDB-4D2F-ABB7-B1F5-8631AD3F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A00-3C14-4A04-8BE0-BFD69B67A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7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04211-7176-B45F-29B3-871A311B6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C78B-2315-A152-A53B-4BCF645B7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9D5B6-AE03-822F-739E-7713739A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33B2-4030-4624-A24F-A77D771B173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0B487-77DB-5506-77AA-3D1F4ABE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0E250-F719-CD73-6842-2A823D0D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A00-3C14-4A04-8BE0-BFD69B67A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58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89C6-21D5-B7EC-F2A3-FF8F230C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269F-000A-9373-32BD-50C5A043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91753-2015-A505-B88A-45CCAB4A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33B2-4030-4624-A24F-A77D771B173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714EB-3D9F-E87E-7918-A2CE5037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6CCC-4FD2-D1A6-4411-08AF0D67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A00-3C14-4A04-8BE0-BFD69B67A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56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3A37-6108-E10A-EE7B-F067AA4F9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6FA2E-4D5C-3B93-DC3F-AFB72360F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040B4-8293-9BD9-6197-9E9E8D6E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33B2-4030-4624-A24F-A77D771B173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D0568-088F-AB1A-B5CC-AD730665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BEFB1-BB02-94AA-8AC1-947A120F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A00-3C14-4A04-8BE0-BFD69B67A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5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BAAA-62F4-1061-ED77-F4A7C7A0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0D63C-1C93-1BAC-C50C-79280C6A2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313C9-23F0-740F-45C8-BA7800B09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0EFA3-F8BF-37AF-1EE8-FC19C3A7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33B2-4030-4624-A24F-A77D771B173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8AAFD-2192-5F05-A851-B89682DA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6586B-5BE5-413C-A789-ABB97CC3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A00-3C14-4A04-8BE0-BFD69B67A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13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84E9-4A0E-1C6E-2E11-7CA798DE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70B2B-330C-0A76-E9BF-8CE1475BB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B76E4-2657-1B5F-24B8-F0F19416E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A4A4D-64E9-998B-AED9-34B6F3CDB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88E31-C57F-39B8-FC3D-18A86E813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EFE77-1BE4-6EEE-90E0-29E91400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33B2-4030-4624-A24F-A77D771B173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7F01C-614B-95F5-3CB0-214A1B81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CA0DC-30FB-6C7E-4FE2-0F21CB09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A00-3C14-4A04-8BE0-BFD69B67A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51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1FF1-9B58-B862-6673-B13E5333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B5B97-3B1E-1CB2-0902-77F7DBEB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33B2-4030-4624-A24F-A77D771B173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8FB5F-5CDD-7B1A-DB98-5C91B336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80960-7D44-9AC8-21AE-95746511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A00-3C14-4A04-8BE0-BFD69B67A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3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39FBE-30F1-A1DA-16D1-47EDF2B1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33B2-4030-4624-A24F-A77D771B173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A1D41-E497-A629-7AF3-004389FF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461A3-CE03-1F9D-DAA7-9301B435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A00-3C14-4A04-8BE0-BFD69B67A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11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FDF6-5EF6-4166-FD7A-D9071FEE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6ACD1-8394-7972-A206-547E4B6C7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1D868-1359-B9FC-4E06-00D01021A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0CFED-BA65-B54D-7EA3-68D52BF7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33B2-4030-4624-A24F-A77D771B173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84AF-1985-7D80-391E-B290CBE9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A7EF1-FE56-0B8A-51CD-25C58464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A00-3C14-4A04-8BE0-BFD69B67A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29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D143-E00D-F1F0-80F3-336D7CF5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28BCA-C98E-9A14-A5C8-D104B1E5B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97451-4524-D01E-C825-EF735F0CD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367CF-3121-6835-31C7-B3C62E72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733B2-4030-4624-A24F-A77D771B173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E600C-3517-8973-169A-CD692F42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445BB-0B60-4E8E-2F61-9871F019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5A00-3C14-4A04-8BE0-BFD69B67A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41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64544-47B9-1C58-51FF-E722A4A9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A779D-8D9E-BB1F-B5B3-D1014E72D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2906D-0F86-F020-297C-833DD72B2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733B2-4030-4624-A24F-A77D771B1731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2023D-F643-FFB7-2ADF-BDE9627F6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B952C-3443-B241-42F3-B2A6011EE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65A00-3C14-4A04-8BE0-BFD69B67AD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7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AD706-9C99-26AC-EA64-C03D5E871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028" y="1935350"/>
            <a:ext cx="5585944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2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21F1D-9154-4A98-C4CA-38AC47E7E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54" y="628665"/>
            <a:ext cx="10227891" cy="560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2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AB44B1-E233-A922-7E36-B83CDA5C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38" y="500092"/>
            <a:ext cx="10914924" cy="585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9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809D75-5CC8-4C5C-0A2B-FC6C931F0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51" y="493341"/>
            <a:ext cx="10727497" cy="58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7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E91168-AC17-A5A0-4614-07DAA1AA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62" y="605600"/>
            <a:ext cx="10535276" cy="564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5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368E10-3583-5ED0-FAF3-E5BEBC743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34" y="478692"/>
            <a:ext cx="10920332" cy="590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2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E2BD11-78AF-2390-EDF8-46CD6F30E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93" y="499878"/>
            <a:ext cx="10580014" cy="58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39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EF3685-18A1-F5E8-F19B-B6D3B2C76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38" y="500092"/>
            <a:ext cx="10914924" cy="585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65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3D5AA9-7313-854F-2856-03E7B02D0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61" y="551331"/>
            <a:ext cx="10836878" cy="57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14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ED2859-FBD3-40DD-019D-C05E99AF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32" y="462274"/>
            <a:ext cx="10796936" cy="593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92032-1714-A452-8300-57DEF2F2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06" y="552112"/>
            <a:ext cx="10815988" cy="575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6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02DAF4-E683-2692-4D3A-B0C1EACB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" y="367527"/>
            <a:ext cx="11297265" cy="612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44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724036-AD3E-0B52-D6BE-3FC8EE9D1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0" y="557487"/>
            <a:ext cx="10801359" cy="57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2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4A2015-8EA9-7684-FA9D-5F62A4E3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30" y="636133"/>
            <a:ext cx="10612575" cy="578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5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002080-FFA7-9C7F-877D-F92B5BA86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33" y="805876"/>
            <a:ext cx="10996134" cy="524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4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5AA6B4-2B3C-11B6-FA5B-ED123C335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75" y="666931"/>
            <a:ext cx="11019650" cy="55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6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AA1F04-53B7-8DF3-73BF-6DD5D03A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23" y="649786"/>
            <a:ext cx="11087753" cy="55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2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F6CD4E-C209-0CBD-2D18-A4A8B1E9C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03" y="505831"/>
            <a:ext cx="10623393" cy="584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5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D7E1B6-270A-6A2C-84C8-9707FA07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11" y="619697"/>
            <a:ext cx="9656978" cy="561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2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D62E6C-FA36-8869-7BB1-40E6F715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44" y="695304"/>
            <a:ext cx="10101912" cy="546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6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Rama Bala Subramanian</dc:creator>
  <cp:lastModifiedBy>Selva Rama Bala Subramanian</cp:lastModifiedBy>
  <cp:revision>1</cp:revision>
  <dcterms:created xsi:type="dcterms:W3CDTF">2024-05-29T06:10:28Z</dcterms:created>
  <dcterms:modified xsi:type="dcterms:W3CDTF">2024-05-29T06:10:50Z</dcterms:modified>
</cp:coreProperties>
</file>