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3AC5-729D-3BBA-A3C2-DEB0AE38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441FB-9B7B-B903-0DC3-C147ADE2B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3272-A13B-A437-4A5E-FB5D7E9E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D9D7-AC51-DBE1-F4DB-31FE5BA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FAFA-C418-6B3A-5803-24DACA9A1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2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7DECE-4E1A-38D6-F88F-EAC52BEE4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9FD31-A5CC-B885-A543-DF5D1D587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0CCC-5377-D84E-6FED-0FE0D171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ACE52-D595-2ABB-83C3-2709B66E5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5C9F-9FD2-6539-AE91-6D8367A6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88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7020A-DD1B-F190-2B38-78FB160B5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EBCDB-A916-C6A3-5165-09F4A50D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52C90-11A2-454D-BA1F-E5E21E77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486ED-7826-A62A-0036-648A0FDBB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F4A64-96E8-8DEC-07B4-10FA4AE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527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7284A-5FBD-6867-FFBF-CF68A8E7B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995F2-56D5-A1AA-27D6-BF9ABF22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F799-F9A1-5F1D-45E7-1AD7563B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E489-5FFB-00D5-095E-0DAD0C5D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E5FF-A7C7-C209-1A33-1A211524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ED2F-9C74-0585-8955-AA5E90C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1F43C-9EC3-8353-79AD-3D6864277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F2684-FA16-40B2-5774-63975A03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72D38-CBC2-FAD0-8362-972B945A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B5F0-9784-9E09-7FA8-6194D0A6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14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16D1-E129-D1F4-BDC7-EC42F3CBE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B7DF6-DB32-6C57-2170-C835E5C90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6869E-EB31-DD4B-0137-4D304C6E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1150A-E67C-92D0-CE77-54B46056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01E3-9136-335C-4EF7-2708A31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EF9-B355-6D94-7561-5D3D216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9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C508-F01D-C300-0354-99AC16E06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6D31F-AF6B-BEF7-5F46-E18CF627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6328A-E491-AD3F-5A67-DC50BA83F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D204ED-F054-BC11-FA7C-17887EEA4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4CAD3-536B-F0E9-5BD9-F80EF8AA3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C5D70-D05D-FF36-E15F-9E410477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76855-F1DC-D489-9DA4-3B9F0021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EAA3E-E9CD-333F-0FE6-0A0BFA7F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90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0BC9-26DE-EDE5-E636-22179AFA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84BB1-B01C-EA99-3526-86869C4C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06F74-F561-D30E-92B0-6336F4CB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D6DCF-FC42-C74F-E36A-04A3567B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2E8D3-1401-ADE4-9524-4BA379D8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6E2F5-7B5C-798A-111B-8C08BF78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8B7F-4039-6E40-31D3-D5A1D1E7A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8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E8C4-A6DB-39CE-4AD9-B202FA4E6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BAA44-60EA-8B0B-1736-E636623F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B5267-3BF7-2EB2-7751-5F876F907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85DF8-614B-F8F5-C554-41EE8452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FC412-928B-23F0-80E3-A19826FE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EBA4F-C67A-99BC-DA9C-B0B3A46D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9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CED5-C0AA-DFC6-094B-AC804321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4324B-3C50-B39A-8585-A96681648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239B-F135-88E7-90F9-43CF1DE96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45CD4-567C-3B99-86C2-0E09E351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57CA-1304-396C-48D5-28491A83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6DBF8-C327-4698-1D51-89A953B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6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AD75A-24E9-7099-0B7C-00D784FBA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A033C-5B06-9C5A-CD3E-A34B596E8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DE2E3-2915-D6D8-DE64-C61C151FC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09DF8-7FC5-4ADE-8892-93118F53B4CA}" type="datetimeFigureOut">
              <a:rPr lang="en-IN" smtClean="0"/>
              <a:t>26-06-2024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C2749-97E6-9B3D-78A0-21F113A94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B097-6157-8E01-1613-573A67F2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7E41-B5E6-4141-8CEA-05293B9EF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641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79B50-9768-5318-C0D8-91243451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67" y="1729592"/>
            <a:ext cx="6073666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3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DC440-7106-453F-B624-8C95861E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9" y="427620"/>
            <a:ext cx="10823981" cy="600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84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ABAA68-04D4-A5BD-00BE-C427C389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55" y="394945"/>
            <a:ext cx="10857290" cy="606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45CCC-E5C0-CC82-418B-FAEEDD97D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245" y="348091"/>
            <a:ext cx="10983509" cy="61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32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3A07B-0C32-E560-F965-7E6DF8F1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20" y="385278"/>
            <a:ext cx="10938159" cy="60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3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35092-A567-486D-B201-CC98FE1C7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5" y="295782"/>
            <a:ext cx="11162089" cy="626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8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74A18E-406A-B6CA-0191-74233F387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8" y="305061"/>
            <a:ext cx="11084044" cy="624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4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29967-B5D5-B3C9-4A2A-4D0005767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95" y="353932"/>
            <a:ext cx="11075810" cy="61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53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2</cp:revision>
  <dcterms:created xsi:type="dcterms:W3CDTF">2024-06-26T03:22:42Z</dcterms:created>
  <dcterms:modified xsi:type="dcterms:W3CDTF">2024-06-26T03:22:46Z</dcterms:modified>
</cp:coreProperties>
</file>