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1F92-AFA4-7D26-358F-A18A26DAA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33F50-FA49-751E-F8E0-D4D660DEB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C09EC-C86B-F262-7F6C-68A433CE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05F3B-90D9-84B7-26D3-BAAE0894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F35C6-7ABE-C07B-D913-E2F7802E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5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6EF-117E-820A-9729-5D7148C1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0A480-10D5-2D97-7C9E-675BC290C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61AD2-5F84-7DF3-DDE2-9C69A639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DFAEC-50DE-51D4-7C74-7CABF142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25F6C-074C-4A85-7D48-C58514A9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4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FB3EF-61CF-619C-7FEC-3FCCCBE68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219D9-F938-259C-FF68-C58309CA5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B34F-0EED-B6A0-21A0-254EA11A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9B3E-4BF6-9269-A2AD-E0C648978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F48F5-BD66-BE3B-6591-263E3BD8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1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588C-00A7-5995-AD19-6A37162D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C6495-EFE0-B8F7-37F8-B9AE0CE5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FC8CA-DBB6-AE7F-CF8B-673C913C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7C88-06A9-5B26-8DD6-9EB10B0A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83CED-80E7-1DED-FF98-B6B3FB4B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9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12D3-0691-EA9E-C0BA-BFDDF520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344B1-460E-978C-B6FC-2992484BA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5BA5-612D-1EAC-93AA-87F620B1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72D8-AB62-38C0-592F-62CD2E95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ECA87-3961-C4D6-9CF6-DDC143F4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08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C4B5-591D-278F-3A44-8F5C0838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BF38-2C2C-7252-69A3-C7ACCA102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DFF9B-5FE7-72CE-CA2A-24A76E723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F74E-7292-D294-1861-527988E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023B5-5815-AC63-2023-0B3F7069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DA06-4630-A349-A7F5-2F6838EC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4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3A8A-D935-6B0E-499B-224A0DAC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17DF2-5047-C7EA-A282-898BBBE3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639E5-5996-0BB9-B1F8-D4DE7FA20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93D75-DC6E-1FF8-F777-D14B3545F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96F33-0068-A509-8B11-1A4F482D19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BF01A-E5A5-5E16-AADC-882E6F63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06D8D-1125-D7D1-A355-CC4942BC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3E612-8568-2131-800D-DCF5D591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5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0A42-3EA3-2391-400E-FF7E7B35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C3A1D-29BE-F794-BAF7-18EFC6062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E9646-7216-813E-BFC4-7B769423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301D7-AF41-A3CC-BD0D-25EF18B0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2ECF5-3592-D8E2-A76A-A2A43D0E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35BF-601E-797B-FE5A-81FFB877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732E1-6319-258D-4D26-DAD561CA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15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2BEC-996A-1075-8267-B80EB80A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D4F8-1019-D739-D114-B406E53B6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3617-1B39-F573-74A0-22A81993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F1618-F96F-D002-55C8-EAA3EC05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71D06-833B-6F37-6D8F-3AFBBF15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2C78-B58D-E232-5EA0-3FB1B5B5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8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8CEF-10DA-D088-EF26-80488942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1A6F9-CCE1-3CE1-5EBB-2D26E25AC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B444-29B6-5AF6-2212-523DE8281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C1EB4-4B1B-2963-9456-992889D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D519-13D2-F807-0A02-3E78AC57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35FEB-CFF4-5638-E799-BFB77FA71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7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29D6-8AE6-2B95-12B5-CC52E39F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C407-1304-6B92-96A6-118A67EE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169C2-CEBB-46BF-F0E6-6B6220355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7FF75-5CDC-452A-931A-32AE1388D760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4786-081C-D582-C69A-1149CBD1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E10E-F20E-8C8D-BCEA-4CBF8148E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495D6-CB6C-46A1-8D12-B3B0CB347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4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6DB8DF-321B-6F4D-F3F8-485F854FF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93" y="1916299"/>
            <a:ext cx="568501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320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B7C34-3533-F10A-6C35-6E2F623F4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75" y="385368"/>
            <a:ext cx="10908049" cy="608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9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BFD435-841C-0A34-3A35-33DF79BB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80" y="364769"/>
            <a:ext cx="10902640" cy="612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2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B0FF9-2E97-4E35-23D7-8C96BC86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82" y="381173"/>
            <a:ext cx="10838236" cy="609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22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12D4C-C79B-446E-264A-2EE0D05D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5" y="388143"/>
            <a:ext cx="10857289" cy="60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C9CE7-5D1F-24DF-7B91-747FDF2C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9" y="373296"/>
            <a:ext cx="10823981" cy="61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7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47625-84E5-98A5-F6C3-5DBD7844E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96" y="381200"/>
            <a:ext cx="10892807" cy="60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2024-06-26T03:15:16Z</dcterms:created>
  <dcterms:modified xsi:type="dcterms:W3CDTF">2024-06-26T03:15:18Z</dcterms:modified>
</cp:coreProperties>
</file>