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305" r:id="rId27"/>
    <p:sldId id="280" r:id="rId28"/>
    <p:sldId id="281" r:id="rId29"/>
    <p:sldId id="304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3" r:id="rId38"/>
    <p:sldId id="289" r:id="rId39"/>
    <p:sldId id="290" r:id="rId40"/>
    <p:sldId id="292" r:id="rId41"/>
    <p:sldId id="29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6304-48F6-2254-764E-DFFB7C841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58408-C7B5-B9FC-7AEE-428C87718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A1E4E-29BE-18B2-DD80-4E761DAB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4BD5-35CB-4264-9E5E-F3BCCB2148F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8D1D4-0C2A-5AEB-D339-AB15241F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A6FFB-2F2C-3730-45DC-83BE0D13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35F2-40F4-4104-9A71-07B752AA9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33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2373-40DA-B1D1-9A90-D8A40007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4C9B5-F391-DFBE-00E1-E057ECB0F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61B2D-C332-2901-9218-E2CC44BF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4BD5-35CB-4264-9E5E-F3BCCB2148F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5719C-3501-9631-C62F-2B50DD3F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0D4F4-D83E-A178-6B51-53CDC550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35F2-40F4-4104-9A71-07B752AA9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37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853FF-E992-55B4-FBFE-0E70B06F0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5238C-89AD-993C-5153-C6191643C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432CE-748C-816F-32A4-2AC9FEB4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4BD5-35CB-4264-9E5E-F3BCCB2148F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A0DEC-2DA0-8156-B13F-CB8B7907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07DE9-6F74-0EA0-A0B0-7CC6CCBC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35F2-40F4-4104-9A71-07B752AA9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84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6BB8-05EC-310D-0A1C-18CF8B21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63908-7E7A-9F82-46C2-F0701070E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D511F-AE71-A387-E06D-8E9C3EC1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4BD5-35CB-4264-9E5E-F3BCCB2148F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53963-4D5F-1A5B-74F3-F2D8FD19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4810F-7842-74AF-6B1B-A683AA96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35F2-40F4-4104-9A71-07B752AA9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40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D66A-7553-4AB9-F87B-F2DB1D2D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F6506-533B-3F4B-8758-AFB8A5F0F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0C9F9-E478-E8CF-B3AD-4CFBE335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4BD5-35CB-4264-9E5E-F3BCCB2148F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268B-38D4-F775-DCED-3608A1A0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8C54A-FE41-D60E-460E-EEFC840D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35F2-40F4-4104-9A71-07B752AA9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07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039C-1D7F-C646-7175-6B5579C5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78283-CEEC-8781-6E59-92B4A671E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5518B-61DD-08A3-7988-5FE895050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66C79-B8D3-30E1-E4AB-151650BA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4BD5-35CB-4264-9E5E-F3BCCB2148F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7B2B8-9523-EBC6-4C21-B39AF89C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46593-83F2-03EB-8D70-B3C976D3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35F2-40F4-4104-9A71-07B752AA9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89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D51D-DA9D-09C3-65F5-D07A9B00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2AC12-DDAC-3A18-2194-DB6BEC689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109E1-5FF4-1814-4E20-14E7F52D1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C07E5-88E4-55B4-3F53-25DD0A1F1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4FED43-6BE8-D9CA-3DB5-F8E107362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69645-FBAC-9A58-6984-59588667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4BD5-35CB-4264-9E5E-F3BCCB2148F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DF6A3-312C-1ACD-981B-147427EF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B6167F-C1E4-AD35-B654-3AE33DB9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35F2-40F4-4104-9A71-07B752AA9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76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ACF9-04EA-350D-105A-1A0BD4AD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E847B-666A-70CE-FB62-73BCC9C6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4BD5-35CB-4264-9E5E-F3BCCB2148F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CDE66-148F-5F71-8413-A149A583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32F4C-EF41-2067-B6A1-286CA2DE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35F2-40F4-4104-9A71-07B752AA9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89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6CA97-D25F-FE56-4C2E-3C4F555B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4BD5-35CB-4264-9E5E-F3BCCB2148F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F8741-02E3-3D8B-E919-F0DE80AA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C9851-CC52-A61F-26A1-7C0861CD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35F2-40F4-4104-9A71-07B752AA9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D515-0B8D-B1C2-5132-0E920376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15290-4BB7-8BD0-1995-364DE3C8C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39A3E-BA16-7653-B2A0-7020D3840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2785A-4088-1251-843E-4351E781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4BD5-35CB-4264-9E5E-F3BCCB2148F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22F69-075B-D04E-2124-FECE0F08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235D2-9C9B-E528-4F7B-6764BE57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35F2-40F4-4104-9A71-07B752AA9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66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7148-9AB4-6213-9B2A-496CC486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C9972-5141-563C-09B9-76BD43175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92678-CAA5-FEB2-333D-C05174795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88E8A-F8A9-7F57-41B5-F5B4D49E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4BD5-35CB-4264-9E5E-F3BCCB2148F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9376E-B686-903A-511D-8D89E466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96FE2-02B7-2DA9-E9A0-990AB29B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35F2-40F4-4104-9A71-07B752AA9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57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B710E1-4248-D242-0E56-6650C969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733DD-1B12-4F5F-5820-F3B0107D5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264F6-7B85-4317-431D-429803B9F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44BD5-35CB-4264-9E5E-F3BCCB2148F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4D474-3151-D301-63D3-A08CA2E66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AE9C-5597-2176-E53B-B94DC23D3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35F2-40F4-4104-9A71-07B752AA9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31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4777FD-8EB7-4873-41D9-71324636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666" y="1801989"/>
            <a:ext cx="5852667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99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CB654A-7D93-30BF-322A-F1A3AD3BC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7" y="492459"/>
            <a:ext cx="11071626" cy="583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19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FAC426-7087-750B-240C-6D15B6B3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75" y="358204"/>
            <a:ext cx="10822249" cy="614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1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90B7D2-110D-70B9-62FD-B3C7DE46F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28" y="443911"/>
            <a:ext cx="11239388" cy="603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2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EB084C-9C60-5BB1-47CC-6F540BB88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78" y="518401"/>
            <a:ext cx="10693444" cy="582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11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D6CB0-E7D7-D1BA-9ADC-6770F3834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21" y="429826"/>
            <a:ext cx="10735358" cy="599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57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DF3C26-15FC-071E-E6C0-6F59AD637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16" y="422701"/>
            <a:ext cx="11164167" cy="601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81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74528E-F651-A6F9-96F3-69D743E4D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07" y="278414"/>
            <a:ext cx="11155186" cy="630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51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5DE77B-2E78-1E2D-58FA-F80FCFCA8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06" y="248135"/>
            <a:ext cx="11087587" cy="636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22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7012B5-5483-8CC3-4785-684B3E5AC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16" y="382418"/>
            <a:ext cx="11233367" cy="609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66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DE374A-BB8E-D118-3272-2F5D92E5F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198" y="2247797"/>
            <a:ext cx="4427604" cy="23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1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77F03-74F6-9E58-EFA8-FA398C231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68" y="641169"/>
            <a:ext cx="10635437" cy="588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30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FEEC10-2CE1-4C82-EDC1-134AB08A2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61" y="470393"/>
            <a:ext cx="11141678" cy="591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5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42F535-B131-9E72-1E9B-86BC6AB4A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594" y="2724089"/>
            <a:ext cx="4282811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18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BAA5CC-0224-C3C3-CEAE-2F696EBBF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90" y="589963"/>
            <a:ext cx="10774820" cy="567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29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93426C-32E3-8A00-FF06-D3671ADC8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32" y="593367"/>
            <a:ext cx="10331623" cy="537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5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CE5F83-C93B-201E-C608-F82D35406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36" y="622502"/>
            <a:ext cx="10470127" cy="561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91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48E287-34EB-4B2E-F9D0-7393D1507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46" y="776554"/>
            <a:ext cx="10174307" cy="530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6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F9249C-8CD8-486F-F9FD-194347077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81" y="305800"/>
            <a:ext cx="11006238" cy="624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65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4C4CF6-3B7A-2394-B887-9C31F9FD3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87" y="440269"/>
            <a:ext cx="10821025" cy="597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74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E034B5-6CA6-44CC-3663-B03C94754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02" y="421661"/>
            <a:ext cx="11180395" cy="60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04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1FB881-6CEB-7C5E-B1F7-4C39BD434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42" y="412471"/>
            <a:ext cx="10670716" cy="603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2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3B9BD7-D288-6B83-798C-0FFF3F875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19" y="418839"/>
            <a:ext cx="11221562" cy="61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24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EE834A-8823-FFA4-1064-1C66E3690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16" y="348366"/>
            <a:ext cx="11401368" cy="616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04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DDE366-AF28-07EB-057C-52D6E4A09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74" y="355907"/>
            <a:ext cx="11325052" cy="614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85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1010B8-BF6F-6FD2-9833-8181C0DD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421" y="2906985"/>
            <a:ext cx="3673158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81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A8D7AF-6AC3-4028-00A5-0AE5374E0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38" y="459525"/>
            <a:ext cx="11211528" cy="57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42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53784F-36CE-5F0D-379C-0FA2AC0A9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43" y="261739"/>
            <a:ext cx="11621114" cy="633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8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03F9BD-BB61-A87D-EC47-16854F4D6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48" y="285583"/>
            <a:ext cx="11500303" cy="628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81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CFBDE5-BE40-4641-07BA-E3FC7CED0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21" y="512214"/>
            <a:ext cx="10975757" cy="583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20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038EB4-0E97-336A-AD96-26D79FFE2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51" y="504892"/>
            <a:ext cx="10355097" cy="584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95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215BC1-3A49-C4F5-9D37-2F28448E0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58" y="551694"/>
            <a:ext cx="10468048" cy="576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20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12A5E2-25C2-4933-FB95-5C6DDE8F3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26" y="492664"/>
            <a:ext cx="10461148" cy="587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7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42ED86-DBB8-FB5A-9122-913EAF405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96" y="462963"/>
            <a:ext cx="10967809" cy="597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17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3EB8A2-C541-9F1C-D10C-2E44BFFD6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99" y="386757"/>
            <a:ext cx="10930777" cy="608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812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E5C8C5-FB47-9305-3F1A-9C466C44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86" y="536026"/>
            <a:ext cx="10885427" cy="578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3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4BC493-FF60-8C59-1205-F2D0AB4AC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80" y="457878"/>
            <a:ext cx="11072240" cy="594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8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DDEAD6-3ED4-B7DC-830E-AED83DA97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74" y="477601"/>
            <a:ext cx="10835652" cy="590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7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699C2F-7A91-E9AE-F4DC-2C425188C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9" y="502905"/>
            <a:ext cx="11202271" cy="602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9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ACF64D-4A41-82AD-9EEA-3B39FFEFE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31" y="451532"/>
            <a:ext cx="11053801" cy="598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8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FB49C9-1AEB-2DF9-3DC9-C36330D3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1" y="486368"/>
            <a:ext cx="10770877" cy="588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0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Selva Rama Bala Subramanian</dc:creator>
  <cp:lastModifiedBy>Selva Rama Bala Subramanian</cp:lastModifiedBy>
  <cp:revision>1</cp:revision>
  <dcterms:created xsi:type="dcterms:W3CDTF">2024-06-24T09:21:33Z</dcterms:created>
  <dcterms:modified xsi:type="dcterms:W3CDTF">2024-06-24T09:22:03Z</dcterms:modified>
</cp:coreProperties>
</file>