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5614-D20F-161D-88AE-90E19177B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6334F-EC4C-1291-6B1F-5EDE61A09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7DFA-75E1-B6FE-2A12-18099644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ABF1-DFA5-964A-1766-D7A483D1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0E39-BC7A-9CF3-B1E7-8EB16666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8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7191-80DE-E3EC-D936-CBF6494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DB1AC-19C9-DE7B-753A-1E2979AD6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BEE4-0F8C-1A4D-8A17-438889BA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DFA7-973A-65FD-EF47-01B00A41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CC16-5211-D3B0-B83A-7D5C4B4E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1F4A1-F4EC-D0B7-AA6D-1DC3F9D0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94AA0-36FC-A158-6A43-3AF90905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FCE0-1D50-07D0-2018-5C9A1B71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9DBB-CFDE-69CD-0F80-BA22A6AB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7DDF-9887-77A5-8956-D35B6FF0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1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B3E8-4246-C401-8430-5D714228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CBD6-A1DA-27B2-90D9-1289D110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ABDC-47B5-3BAD-879C-00D6A97B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27E2-9E78-A7AE-C25A-F06AFB61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D07-D163-AC67-26FB-47F2FFD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AF59-7FAE-7DEB-74EF-C172AFBF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4A85E-D7BA-FB94-5F38-603122B3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9FC5-E6CF-8F52-84C3-E07297E3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FFB2-B732-15C7-E3E0-E37D787E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1466-FCF6-2071-0CEB-56234A4B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6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CC90-B4B0-CAF9-C2C2-1937D2B3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8127-B2DC-DE4B-0C17-72A6F41C2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33EF0-64BE-E0C0-7974-9FFAFD62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1E4EE-652F-F894-99CE-28F30A8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F8BE-E62C-1C0B-F85E-3A5B79F8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4CFF-B763-2DCA-B96D-03FF8F04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CD5B-C21E-FD81-3157-1654E1F1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C70D-2FE9-DEB5-C080-560543C8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F342-00AF-D833-3FB7-08B358D26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61BB9-2272-B50A-ABE3-90117B82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A9917-08D5-0A1C-7106-7FA151375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2377-08D3-5A99-1FE0-52E6B897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C87CE-608B-E2F2-5074-D3750212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8879-5135-C536-FFCC-7FA6DCAA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982C-C1B8-825A-4422-F2C1786D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6B34F-6671-D3A2-5E40-28B77D6E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530E9-3B63-6D13-72E7-F5AF1F67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87BB0-6B2A-7CB9-1F06-095F5889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9B395-4F47-4A59-BFC0-E000245D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36993-7BF0-C24B-0D03-B752EE61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26883-6F18-23D0-17AB-CDFD6C14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8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0F27-FB7D-ADB1-7C51-343190CC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442B-D283-CEAF-C3B6-299C80E1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43994-9D41-62D6-8082-33E4771B6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6FF3E-13F6-76CC-5690-86FF42E9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6D22-99FE-0EFD-D5AD-3F63FEA3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6E75-2A9F-86AD-9CE7-E4C9C53A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BD61-3FC2-BADA-9A49-DB78D01D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8565A-3593-2EAF-361D-2B30C6D21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FCDB-8A7F-09BD-3BEC-F4877464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3569C-5E60-FC35-BCC8-2228F38E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69060-C20C-CD29-9041-90476B0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F944-6FDF-96E1-D895-C478750D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7CD08-3C1B-D825-759E-BC73DE97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9CE-277A-B18C-5410-CA1EB38F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92B7-816C-14C5-70DD-58B086C19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CFD7-63C2-4714-8D03-0361A4CBB21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F8F-39BD-6D9B-BA04-EB0C0A2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A5C1-0CD4-E2D9-A893-683FB119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0C13-B5B5-4E5D-A3C5-4A7EE5A4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413732-F606-3368-39D4-06811CEC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38" y="1935350"/>
            <a:ext cx="5578323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DB438-6998-FB20-039B-235E8244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7" y="383808"/>
            <a:ext cx="10913085" cy="60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38E54-A03B-03BC-1F03-AE1DDCC8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0" y="427630"/>
            <a:ext cx="108595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D539C-A830-952B-EF54-7DF39907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93" y="372834"/>
            <a:ext cx="10952414" cy="61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9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BD5B3-5BCE-FD5E-B3EF-ACECF798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8" y="404559"/>
            <a:ext cx="10779244" cy="60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72F62-FDBA-EE88-A8F5-6689C795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2" y="397629"/>
            <a:ext cx="10932136" cy="60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0B1A2-ACE7-EBB1-8553-1FA24E2B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4" y="350885"/>
            <a:ext cx="11031072" cy="61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7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325DF-3231-6CFD-C3ED-113ED0E3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5" y="378321"/>
            <a:ext cx="10932750" cy="61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D14D9-2150-85B3-9012-4CBA7BDF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2" y="359115"/>
            <a:ext cx="11001576" cy="61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5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35602-3C97-C782-F963-E3D22469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8" y="394855"/>
            <a:ext cx="10914684" cy="60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2024-06-05T06:52:48Z</dcterms:created>
  <dcterms:modified xsi:type="dcterms:W3CDTF">2024-06-05T06:52:48Z</dcterms:modified>
</cp:coreProperties>
</file>