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DA6B4-B71B-979A-8A75-8489ABF102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9BAF3-A7CE-FBE6-7D63-48383FCDC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10F2F-77B4-5DD7-8BC2-69B82219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4476-854B-4650-A568-DE1BCC26F5C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E3BC9-20A8-1D5B-014C-0FCFE8FB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CA3D-D0D6-D2BB-2784-ADDD7642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AB3C-E433-4513-BD4B-FE0EECFD3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369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4802B-6DFF-E9A8-7841-E710B972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66314-9DC4-3875-F887-A5ECA5E35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B31C5-1591-6BCF-7263-8351E316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4476-854B-4650-A568-DE1BCC26F5C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67C7F-CF78-4FE0-8455-D7CFAF01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839A9-B6D2-B70A-F5E9-5D627CFF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AB3C-E433-4513-BD4B-FE0EECFD3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10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E9DF8F-2D10-073F-B75E-2DEA76392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3647C-D7FD-5119-5AA3-6FB3F0AC1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202B0-7B96-7999-6EEA-7C6084EB2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4476-854B-4650-A568-DE1BCC26F5C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085B4-48DA-FF38-DA03-AE8E03F3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1F998-8AB6-6008-99A8-5057A87D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AB3C-E433-4513-BD4B-FE0EECFD3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11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70E0-5D2E-8E27-CE4E-7E9E43EA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BF04-4D7C-9D81-42D0-2216E172E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44AB8-8F8E-B4DB-E02E-A0FB507B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4476-854B-4650-A568-DE1BCC26F5C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BCA7-3136-2FCC-CA45-22AD895F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98F7-28A4-609C-5114-EDA97A58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AB3C-E433-4513-BD4B-FE0EECFD3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49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B1C6F-FBDB-662C-F2CA-6D01B1205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6DD52-035F-286E-79B0-EE6AB8AE1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F2DFB-6E18-78F4-B033-9A8D196AB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4476-854B-4650-A568-DE1BCC26F5C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ECD34-A2D9-DCFD-C2A7-25411AC3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D9775-C1CD-918F-E4A2-7342D4E7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AB3C-E433-4513-BD4B-FE0EECFD3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4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6676-CA0F-8BB9-6CFF-1C7E5A53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B69F3-BFC4-98FB-D07C-F5B236F52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B3B5C-CE33-F2E4-D728-B0DE17FF2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E1082-DE68-FB1B-291F-342F6A27A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4476-854B-4650-A568-DE1BCC26F5C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2C51A-D61D-B09C-88ED-8220DF1D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1F659-AA3B-7CA0-77F2-9FFF3E71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AB3C-E433-4513-BD4B-FE0EECFD3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3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AEC4-FCFB-4D00-8889-7553EF3CD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9FEC0-BF99-4EA5-4809-B171A3960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2DBEB-21EA-4BB1-CB43-C50E47069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5980B7-47FA-8BDF-C9ED-A2BFA758A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66C5D-93BC-B747-6367-A4FBA04D3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CD424A-B63A-5832-300C-F43D5C1C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4476-854B-4650-A568-DE1BCC26F5C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5EBE2-EA3F-CAF2-ED94-42A000FB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8AB14-E17A-A9AF-CE53-8517FA89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AB3C-E433-4513-BD4B-FE0EECFD3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E20D-1AEA-3848-A46D-507D7048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1BD6D1-DA3A-B5B4-AA48-7B0FA96F5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4476-854B-4650-A568-DE1BCC26F5C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87A8E-FE93-DAF1-7A93-B2ECA80F0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5F601-D5AC-E98C-575A-802F00EF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AB3C-E433-4513-BD4B-FE0EECFD3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54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249D8-F0E7-A54C-E81E-32C6284C0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4476-854B-4650-A568-DE1BCC26F5C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B17E0A-EA61-4140-94EE-DA3237E4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73281-45FA-7C9D-5CC1-06DC6051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AB3C-E433-4513-BD4B-FE0EECFD3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121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916D-8E9C-4F3D-4E16-E3889492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4A474-7FC9-784C-AFBE-3D536660A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8AE5E-8F3E-FF9B-492F-B1CFDC3ED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7DBE3-F419-6322-9118-F405FCFA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4476-854B-4650-A568-DE1BCC26F5C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61FDD-CA37-47DD-32EF-A63B505F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5E391-AD95-27A2-3B16-45005B7D0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AB3C-E433-4513-BD4B-FE0EECFD3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65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F91E-DFED-DB9F-E70C-145EE8BE9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B45DAC-6CFD-44F7-EBB9-0F8FBF05C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DC503-C499-FFE3-6F53-97C6F552B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7BB05-5F60-8099-AC3C-F0CB64EF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84476-854B-4650-A568-DE1BCC26F5C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10103-A054-199D-ACCF-44E63941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2B0C9-824C-8A06-9BE9-D3970492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FAB3C-E433-4513-BD4B-FE0EECFD3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5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657D9-B8A7-7753-CFCF-E1FBD1D8B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77C0D-8994-ED36-144A-F835ACE85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28568-D417-EAD9-847D-1FEF3925A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84476-854B-4650-A568-DE1BCC26F5C7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96C21-6013-F93F-C47B-8AC07C4734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D6F0E-3F79-5C91-6AED-59782E508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FAB3C-E433-4513-BD4B-FE0EECFD3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35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C04602-2B68-53E9-A397-9CC191BC4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924" y="1954402"/>
            <a:ext cx="5662151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1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CD8CA5-0F55-6B62-F284-1A5729707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71" y="596030"/>
            <a:ext cx="10051657" cy="56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88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9A2DD3-C920-175A-5D15-2401C8B77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67" y="437783"/>
            <a:ext cx="10666666" cy="598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8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4D6416-7C13-A377-30C1-A2CAC9358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96" y="466483"/>
            <a:ext cx="10588007" cy="592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5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9733CA-9187-FC30-8C05-4C1870D73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39" y="460042"/>
            <a:ext cx="10560722" cy="593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9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769D97-4D67-F707-C20D-33A5D7753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35" y="451595"/>
            <a:ext cx="10586329" cy="595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9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F951FF-EF47-B79D-9F53-2F6ECCCB9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51" y="416731"/>
            <a:ext cx="10795098" cy="60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70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BF24EA-F8D0-BE32-AB22-D82998002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66" y="405937"/>
            <a:ext cx="10850268" cy="604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29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Selva Rama Bala Subramanian</dc:creator>
  <cp:lastModifiedBy>Selva Rama Bala Subramanian</cp:lastModifiedBy>
  <cp:revision>1</cp:revision>
  <dcterms:created xsi:type="dcterms:W3CDTF">2024-06-05T05:41:41Z</dcterms:created>
  <dcterms:modified xsi:type="dcterms:W3CDTF">2024-06-05T05:42:09Z</dcterms:modified>
</cp:coreProperties>
</file>