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672B9-E3C5-445A-E9F1-FEFF7A212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20667F-8A4B-B274-B839-F4779B17FF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25742-FFAC-7F07-1BC3-1EC84C130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F4F5-4010-4F78-890C-E38545E93009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2FE4D-C39D-99B8-EA86-8316BCB86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AA638-3DCD-3F03-19C7-BEF6A2E95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4C4F-527C-4243-9CF8-926AC6F071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88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7A508-5893-FAF5-9BFE-EB48120DE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D775FE-B99E-6E66-8F18-35CE3D43D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4DD2E-7430-E96B-68B6-4E121EEA9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F4F5-4010-4F78-890C-E38545E93009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08F7D-7991-FBCD-548C-AC54F3985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7743E-4808-D696-596A-52360050E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4C4F-527C-4243-9CF8-926AC6F071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261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21D1FE-9EBF-199B-BF1B-F2175EC5AD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1649B7-5859-3476-1513-9EC8A90C2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5E865-C0E2-C415-BDA6-6B670EB21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F4F5-4010-4F78-890C-E38545E93009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54F49-D3D2-3D3B-068C-6F5530B77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2D5E2-B53B-1D59-9271-F42BBED5E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4C4F-527C-4243-9CF8-926AC6F071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974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BF2B6-7969-F383-1B53-7D67DD7B3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FBDEE-2A7F-CC64-3CFA-D963C3B81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22C0B-CFB7-1AB6-E266-0567BB7F5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F4F5-4010-4F78-890C-E38545E93009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E642E-5DE6-4ECD-C342-9F9B44726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6F92E-50E4-BB02-3EF2-489FF99CE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4C4F-527C-4243-9CF8-926AC6F071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37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67B58-09AB-4125-23EE-52C6881D3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08D50-C9F9-85C5-9968-D7488FA66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23AA4-8691-7469-B5BB-BD2AD587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F4F5-4010-4F78-890C-E38545E93009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6E844-4200-2F04-CD65-2255E3F33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C7AB2-AC93-5A9D-B2E5-0B1C2E3F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4C4F-527C-4243-9CF8-926AC6F071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23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5A59F-2746-AE4A-1276-654C920AD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C72BF-9D2B-6B84-D27D-F10FD7CCB6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5EB88-CF19-A326-32DB-BF0CAD759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1D5E1-CC43-B801-0724-009C02284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F4F5-4010-4F78-890C-E38545E93009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CDD0A-E434-A423-0530-F03C4002B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533C3-B750-CE33-BF36-69974452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4C4F-527C-4243-9CF8-926AC6F071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244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66A27-C3F2-C705-4904-A609C8894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FBBEF-5250-3EDD-D8C0-797116F99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8B518-D998-8C06-0241-57D640F3C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B03620-ABEA-9350-CCB3-BC96705395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220E93-47EC-5151-A9DD-3E1655C280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CEB045-CDFD-CAD9-401B-7A212F05B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F4F5-4010-4F78-890C-E38545E93009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5C64D-592C-DCE5-B021-B8A084E89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4D6EF9-8129-04DF-885C-09ED2303D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4C4F-527C-4243-9CF8-926AC6F071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3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6F088-C161-2482-CD07-6D5761F4E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959FBB-6DBB-E99D-019C-0F19AFA26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F4F5-4010-4F78-890C-E38545E93009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B60347-36F5-F116-ADE6-A389E3389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3B82F1-5C9A-00F7-5EFD-C66004681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4C4F-527C-4243-9CF8-926AC6F071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623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5B628A-A232-0F49-D2BF-46EC8B421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F4F5-4010-4F78-890C-E38545E93009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2FA1E-F9B7-1BE2-965C-E507D6AF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FCD48-544C-1D78-8F8C-D53E92BD7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4C4F-527C-4243-9CF8-926AC6F071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47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2D65-867E-EC28-5BDB-4AC2C6AB0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8ABD7-8E6B-BF74-78D2-FC45602DF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E6FF17-A7AF-3733-E7D6-32D7BACDA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4C95C-568B-7583-E399-3FCE47687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F4F5-4010-4F78-890C-E38545E93009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6C032-67B4-7382-C5B0-019CC5838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2EA80-B8C0-EBE6-B391-0B76A4DB4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4C4F-527C-4243-9CF8-926AC6F071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41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5206A-6ED8-FE36-3536-40E0E6B7E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9DAA44-73DF-AE8C-35F4-CBA23B01A7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A91A8-5887-E49E-F266-E5586A10E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6FA7D-0D5C-DFDE-B017-19F337089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F4F5-4010-4F78-890C-E38545E93009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85D94-DD2F-6C9E-08C8-4F23ED621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5E794-A8A3-E3B8-EC1A-6524B0DC7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4C4F-527C-4243-9CF8-926AC6F071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485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0C025F-85C1-B059-902A-65AC78237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49E6F-3624-B09D-A02B-ED6EFCC21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521A6-2578-0E45-ECED-7D1ADE317C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FF4F5-4010-4F78-890C-E38545E93009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8BDC3-F263-9E76-0CF9-BD7A72845D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CFA0A-E1D2-E355-CFAC-AEB8F1F97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64C4F-527C-4243-9CF8-926AC6F071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192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3FBA3F-E3E0-1F3A-ECDD-4EBF2C668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528" y="1817230"/>
            <a:ext cx="5806943" cy="322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993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590B72-A534-9677-ABD5-15FA26494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57" y="401939"/>
            <a:ext cx="10794485" cy="605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099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8BE080-6496-A901-1629-E880E6060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04" y="436846"/>
            <a:ext cx="10743591" cy="598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769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282DDC-1B09-A9F2-EE03-34A22D083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91" y="511605"/>
            <a:ext cx="10878418" cy="583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591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78218C-5AB5-6050-EE63-52F59322E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49" y="536588"/>
            <a:ext cx="10773701" cy="578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29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E40017-A3A7-7D67-26C1-FA01949AD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68" y="324976"/>
            <a:ext cx="11447464" cy="620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54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80C7A3-44B2-A7BF-532F-B065F7793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041" y="729423"/>
            <a:ext cx="10533917" cy="539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47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EB5706-8857-2FDD-68E3-D3DFE2A54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125" y="657261"/>
            <a:ext cx="10543749" cy="55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751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9E9968-04BA-36A1-DF67-CC0AEE832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67" y="755052"/>
            <a:ext cx="10463866" cy="534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693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Selva Rama Bala Subramanian</dc:creator>
  <cp:lastModifiedBy>Selva Rama Bala Subramanian</cp:lastModifiedBy>
  <cp:revision>1</cp:revision>
  <dcterms:created xsi:type="dcterms:W3CDTF">2024-06-05T06:47:06Z</dcterms:created>
  <dcterms:modified xsi:type="dcterms:W3CDTF">2024-06-05T06:47:21Z</dcterms:modified>
</cp:coreProperties>
</file>