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3ACE-8806-CE2E-1A4B-809989769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6260D-7BC4-E510-E09B-85993FA8D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4B545-A879-4A36-CD06-6ED86FC2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E75F-D8AC-4531-961B-90AD5950B205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8FC8F-0071-34AB-36E1-9BEE8DFB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7AF64-BC7E-25A3-E610-961CEAF0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CB9C-D6FD-4496-9D11-EBAFAA2A4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49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E970-6CA8-8864-6D07-5BFFCCF2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88B19-214F-F971-9356-55E3F109F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078F-CCC2-9DED-A1A5-EB349B6C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E75F-D8AC-4531-961B-90AD5950B205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D75A-23D8-5030-DA2F-1EAD2DFB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EDABE-EBE7-1F43-8AB7-8CFAF4CA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CB9C-D6FD-4496-9D11-EBAFAA2A4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11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4692C-769C-E460-87CB-7A47E8A21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F789E-7493-E9C3-3825-AE9AC193D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2FD59-5CBC-FD37-0FA3-333051A3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E75F-D8AC-4531-961B-90AD5950B205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A8389-F019-16DB-D23D-0121EF75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E5AFE-023F-D7A9-F7E3-865C4023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CB9C-D6FD-4496-9D11-EBAFAA2A4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25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C5C9-5F43-F16B-EE3C-241C95CD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08514-82F1-DE81-7339-E79739DCB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BB5C7-05CB-5787-B795-72062230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E75F-D8AC-4531-961B-90AD5950B205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35970-65F6-BB67-95C6-E0A9FE8B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48D14-6354-37D3-E99C-A21F7D1F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CB9C-D6FD-4496-9D11-EBAFAA2A4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90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5D9E-0858-830F-8A28-9E13756B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CDC2A-26B2-46C9-60D8-D1102D3E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B78ED-FD86-B202-CA65-5BC8DA05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E75F-D8AC-4531-961B-90AD5950B205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E5609-7F00-CBFF-18D7-8FC44736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D0C57-B7FE-6062-4037-CEF3690A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CB9C-D6FD-4496-9D11-EBAFAA2A4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50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7C17-143D-4AB3-D9A9-2A447D6E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D9EA0-D93D-FCD0-E989-B2608CD5F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74944-3A40-5C02-8CB4-F330CE2F6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B3FC1-DAD3-0D47-BA3B-C64B6B1B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E75F-D8AC-4531-961B-90AD5950B205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32C1E-19B3-78F8-BB06-18AD8E79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173A1-17C2-2270-C6FE-DEF93112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CB9C-D6FD-4496-9D11-EBAFAA2A4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88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5573-1CF6-5AEC-DEDB-F33FA7A1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892F2-2C6C-FFA5-56B0-3A70F5DBC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4D4F5-4FB4-B87E-D159-BB99B20F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7952A-BC34-2E13-4A09-4F69DE10E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FA1DB-7220-1CF2-1854-AAEB52F21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4AABB-DABC-3282-14A6-E0CEFCCD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E75F-D8AC-4531-961B-90AD5950B205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0DF32-7335-D8CE-D5AD-95BDAA56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62562-3022-4382-1ED6-51985E0F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CB9C-D6FD-4496-9D11-EBAFAA2A4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D03B-C0CE-3013-5DB7-9F7A4CAA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57ED5-F65A-FC69-B252-4B3D9581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E75F-D8AC-4531-961B-90AD5950B205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A5725-8D1D-A77B-A88D-1DC20E2A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5A162-6642-A514-2D00-C2CA36A7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CB9C-D6FD-4496-9D11-EBAFAA2A4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88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38E80-ECF6-0FD7-8C08-21B4C5CA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E75F-D8AC-4531-961B-90AD5950B205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03001-32E0-CD38-F03D-1DA950DE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6764B-99A5-B02F-1B45-4C867F59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CB9C-D6FD-4496-9D11-EBAFAA2A4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40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C019-12BD-E277-ECE1-18B1D4DC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11E26-C0BD-F7DC-AB61-74A40F00C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8A8D0-F3EE-887A-649C-C6458099A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27A3E-1CE4-7F2D-5950-AB672D23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E75F-D8AC-4531-961B-90AD5950B205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34084-253E-633A-787D-10C78C0B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9278C-A899-7A07-9787-12D97657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CB9C-D6FD-4496-9D11-EBAFAA2A4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94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596A-6FF0-B931-E95F-8D9AA81B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ED896-CC92-113D-6A97-E5762BA4C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C74AF-C9D4-93AB-2190-34BE11726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95EBC-451F-FBAD-21DC-B00BC8E8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E75F-D8AC-4531-961B-90AD5950B205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4A85E-E2D6-1017-985B-384AD5C3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A042B-291F-4ECC-4354-6C547309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CB9C-D6FD-4496-9D11-EBAFAA2A4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DE1D6-CB9D-6431-CED7-C9F85756E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175B0-C8B6-29AF-3811-B4D0EC896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57CE9-E939-73B2-DFD8-F9C8DC80F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E75F-D8AC-4531-961B-90AD5950B205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E4B4C-53E3-48D0-9A1D-05152CADC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1DCDB-BDDB-14C7-1AE9-BC3C10923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ECB9C-D6FD-4496-9D11-EBAFAA2A4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24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46614C-377D-25B6-596A-3876523E1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46" y="1862954"/>
            <a:ext cx="5867908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4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05222D-F995-DDBE-8CFC-2269FCD13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03" y="423500"/>
            <a:ext cx="10885187" cy="606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2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86DEDB-F981-A13E-6C22-3E7E28016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6" y="311264"/>
            <a:ext cx="11317807" cy="623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9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29A248-0BB9-389E-21FE-7EAB221EC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22" y="401647"/>
            <a:ext cx="10873756" cy="60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3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992F22-D1A4-1F4C-5399-D8D0C2044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58" y="368080"/>
            <a:ext cx="10794484" cy="61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8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ADE6B1-23B4-DF21-3372-93A23286C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17" y="340192"/>
            <a:ext cx="10879165" cy="617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BBF8C-2797-7E5F-2298-0858C06E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26" y="382511"/>
            <a:ext cx="10934348" cy="60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7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E11CBD-BC8A-29C0-EF2B-34479C872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75" y="418531"/>
            <a:ext cx="10721849" cy="60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2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71E744-8738-215C-E5A5-F79BFE532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33" y="372878"/>
            <a:ext cx="10867734" cy="61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8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Selva Rama Bala Subramanian</dc:creator>
  <cp:lastModifiedBy>Selva Rama Bala Subramanian</cp:lastModifiedBy>
  <cp:revision>1</cp:revision>
  <dcterms:created xsi:type="dcterms:W3CDTF">2024-07-02T11:06:41Z</dcterms:created>
  <dcterms:modified xsi:type="dcterms:W3CDTF">2024-07-02T11:07:01Z</dcterms:modified>
</cp:coreProperties>
</file>