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9C7E-7356-C8BE-5D07-4D5FB632B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60992-B440-48B1-90A7-16269D8C4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B4B88-5132-E7AB-5F19-49742301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A462-908B-452B-9AE0-E64D61F042E7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30D92-75A0-6BCF-3757-7C726EDB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1C140-8518-6533-CD7E-C93616C0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83E4-35A7-400C-99B7-6CC68B0C0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881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304B-E395-6CDF-08F4-087817E5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3F342-6CDC-5F0D-032A-AB2AC48A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2A5F1-182A-6DD0-C33C-39410556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A462-908B-452B-9AE0-E64D61F042E7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47EAF-F750-31E8-569C-A24E4A9C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AA6B3-0CBD-3C7B-475D-0B448CF5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83E4-35A7-400C-99B7-6CC68B0C0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02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158D6-992B-67A7-4FC9-2E4FBF80E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FB5BF-E282-CB7E-BA40-1EAC8AA88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A21AD-C0C7-EFCD-3BFB-C84B9D23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A462-908B-452B-9AE0-E64D61F042E7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4895E-5ACD-AEC9-38AB-2C361C4E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EB01A-1D1C-1DA5-BA09-E6C8B687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83E4-35A7-400C-99B7-6CC68B0C0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9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617A-1305-33C3-A9D1-E35A84718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98E0E-A0E8-5CC4-D762-3D7EF7E3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036B9-3F86-DA8D-ED67-16D7E2F5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A462-908B-452B-9AE0-E64D61F042E7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92195-1E19-53AB-17CB-39D05DDB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2DD1-2A80-D5D3-6330-8DE53B36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83E4-35A7-400C-99B7-6CC68B0C0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96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E617-B3D0-9D60-54D8-176A8DCB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44B59-EA5B-4F61-1175-815B9E446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C2898-7543-7299-A582-7E27E0C3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A462-908B-452B-9AE0-E64D61F042E7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11614-E9CA-9F1C-A24B-B5C5E59A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4D32-E849-32AE-ABC1-65580C77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83E4-35A7-400C-99B7-6CC68B0C0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02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BF99-C238-A03D-2B6D-FE10A7DF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C02FD-D26B-941D-77F2-0B46485A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686831-72A6-00E6-6775-DB7BC1E58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7DEA7-CFA0-D1D4-2B50-2B719A1F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A462-908B-452B-9AE0-E64D61F042E7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6B472-4495-EDAA-28BE-A42AE445D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9343E-E7B7-2C4B-0350-A891D5AD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83E4-35A7-400C-99B7-6CC68B0C0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60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BE11-4B07-05E4-B673-FEADE7F87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EE90A-82B6-3AF3-8319-C9CBF7AFC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5BABB4-0C68-BF6E-E543-99C6BC22D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55521-2E93-4D31-5029-BB1E7BB24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318C1-81DC-2994-C145-F25B3E359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72807-2F16-A8D0-ECFC-E4B90240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A462-908B-452B-9AE0-E64D61F042E7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1FEC2-7A09-D585-841E-92C14FE5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BBB13-69A0-0BA2-172C-9B1C94F13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83E4-35A7-400C-99B7-6CC68B0C0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6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4B90-446B-A29D-4D1A-5914AEC5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7709EA-A05D-0605-4D49-ECF30063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A462-908B-452B-9AE0-E64D61F042E7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F85B6-B9C8-6246-AAF2-4B0634D7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65399-E43D-2B90-0EE0-447A00BC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83E4-35A7-400C-99B7-6CC68B0C0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63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8FD95-30E7-488D-F1CA-6DE89C456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A462-908B-452B-9AE0-E64D61F042E7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1AC12-3AED-ACEF-F77C-E5613F35A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4F194-1E9F-1902-AAB7-3A84A49F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83E4-35A7-400C-99B7-6CC68B0C0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6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DD51-B8EB-64E0-6E2B-07048CDD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5BD9-2B71-80BC-F0BC-23E686D70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06B1B-476D-4D03-B478-CBB27C120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A3E86-2E96-E700-C2AA-BD371A43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A462-908B-452B-9AE0-E64D61F042E7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11F04-2CC2-9F24-2481-E1DBBD9B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FA6ED-DBC6-0FB8-316D-6144EFA2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83E4-35A7-400C-99B7-6CC68B0C0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1D22-E073-A8ED-F68C-D27804D3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1945C-40EB-916A-AE76-62FA23F99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42F4C3-F20C-EFD7-27DA-632102B3E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FFAA9-AF8B-1A97-245B-E1044277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AA462-908B-452B-9AE0-E64D61F042E7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46540-1FF5-7254-157E-64C97263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01CB9-FB60-E4F5-02BF-96C5F851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A83E4-35A7-400C-99B7-6CC68B0C0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78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074E2-1E7F-F43A-2D8B-8A38DEF0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29666-7B34-2DB3-EA01-286653249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D1E56-5792-38DD-27D3-6BC581C6E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AA462-908B-452B-9AE0-E64D61F042E7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CF92A-03EF-09F7-45DD-7CF14A507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DF53-CF20-AFE7-C42F-0C6DB4FC4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A83E4-35A7-400C-99B7-6CC68B0C0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6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2881EC-2EDE-49FA-89D4-1AC08CF7B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31" y="1950592"/>
            <a:ext cx="5730737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0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43248-1611-B41B-F7DF-0D5FF61EE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19" y="422801"/>
            <a:ext cx="10696162" cy="601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5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787CC-A54F-40E1-59B0-F70F09FA5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87" y="433706"/>
            <a:ext cx="10651425" cy="59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9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C91DFE-B173-204D-814B-C50978C0C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03" y="420038"/>
            <a:ext cx="10705994" cy="601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6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5730D3-7F42-E85C-6BEC-C490F0DA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32" y="363338"/>
            <a:ext cx="10932136" cy="613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2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Rama Bala Subramanian</dc:creator>
  <cp:lastModifiedBy>Selva Rama Bala Subramanian</cp:lastModifiedBy>
  <cp:revision>1</cp:revision>
  <dcterms:created xsi:type="dcterms:W3CDTF">2024-07-02T10:46:53Z</dcterms:created>
  <dcterms:modified xsi:type="dcterms:W3CDTF">2024-07-02T10:50:40Z</dcterms:modified>
</cp:coreProperties>
</file>