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A34A-B149-4EEA-EB2B-45949EE33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56F0A-7C8B-EA4D-8F1A-B99F6D7ED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BF227-1AFD-3017-E643-209AC6EF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0791-9503-435B-BAD0-688283587C9E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CBD7B-7C5E-3262-A1F2-32BDCF7F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40507-79B8-1F2A-2C83-DB87B18A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5D3-780F-4EC9-82E4-8AEC9AC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54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821E-B250-86CE-614B-D183DA1E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4FC6C-0BFB-7553-993F-AB1A951A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FD3D-0766-D279-61F0-12BE58F0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0791-9503-435B-BAD0-688283587C9E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4FF42-2359-E5C3-D831-FADCD890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D2D3E-ADF9-C5EC-7ED8-1308BFCB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5D3-780F-4EC9-82E4-8AEC9AC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84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AAD0F-A685-4429-A22A-14D5CBC3F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7BA81-47D9-B05C-2E73-79B3EE4E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1BD05-2401-32F6-C020-F379DCB4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0791-9503-435B-BAD0-688283587C9E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A48CA-38BC-F249-9615-0BC4351B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2976-BFE9-EEBA-05E2-CCDEDF72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5D3-780F-4EC9-82E4-8AEC9AC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04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7AFC-131C-48B7-9479-65464011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2B35F-A2E0-D32A-8AE2-9DA04852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6E830-28C5-D5BD-302F-CC2FE7942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0791-9503-435B-BAD0-688283587C9E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EA730-9573-C320-55E3-AACB74E2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BE2E9-D2EF-900B-3523-799CA8D1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5D3-780F-4EC9-82E4-8AEC9AC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085B-0FEE-8777-8844-037DA3BA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99E94-AAC6-7188-E349-5C1BD6916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0CC06-6328-0E0A-7A7D-8C16558A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0791-9503-435B-BAD0-688283587C9E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0542C-C490-BAD0-1355-DB356523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878FA-985D-1D68-7B26-9AE03356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5D3-780F-4EC9-82E4-8AEC9AC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4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7540-148B-0ED0-686F-06F987F3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486C-ABB3-4E7D-DC85-3DBF05543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6BF6E-EB76-2D55-DFAA-40D7CB070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398E0-BDE4-61C6-6C8B-A95004AD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0791-9503-435B-BAD0-688283587C9E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42DB6-7F35-223B-056F-8704414A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0A0F-67A1-289A-5DA2-5DFA3D23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5D3-780F-4EC9-82E4-8AEC9AC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1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D26B-4DEE-6A58-681C-7C1047B4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C520-BEB0-2411-FBF1-922F7D358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DC8E4-6AC0-4CB2-A55F-63224E68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252C6-6988-C370-574F-8D6DD2FA1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D7643-83BF-4F5F-EBCF-A612DBCBD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6FB61-9D4C-205B-BFD3-404AA802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0791-9503-435B-BAD0-688283587C9E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AC29F-8A16-48AA-BBEA-FC413B74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B3726-59B4-0D26-863E-649105E5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5D3-780F-4EC9-82E4-8AEC9AC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9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CA51-0992-B170-4A64-8AA42F9D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5B7CE-2222-B4BC-A6A5-21176969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0791-9503-435B-BAD0-688283587C9E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F9521-484E-1D08-94BF-367E0266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B9CC4-7556-E5F2-F490-63D2976D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5D3-780F-4EC9-82E4-8AEC9AC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2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75D01-8C9B-1122-C23B-531F2896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0791-9503-435B-BAD0-688283587C9E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72F22-743E-90BF-B921-58FF1765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1D621-9213-973C-3F2C-4D60C43B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5D3-780F-4EC9-82E4-8AEC9AC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1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F40B-6EF1-FC20-E322-61A12A81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434E-3F33-30E7-80E7-DD6E62E7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26C7E-0B1F-CFF8-DC72-FA6B88CB0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9EDAF-B8C3-3462-DC47-C841E677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0791-9503-435B-BAD0-688283587C9E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5313-2125-D1A5-C6A0-AF596576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5F0E1-7312-32F7-FE84-40FF4177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5D3-780F-4EC9-82E4-8AEC9AC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8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6FEF-547F-8ADE-2D9D-D9AC81DA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916DF-C355-64DE-3995-D10723F01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9D250-15C9-5087-6778-EC08C7C6A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58940-673C-0F76-14EB-C5B6C97F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0791-9503-435B-BAD0-688283587C9E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3899D-075F-DF68-62BF-3963C604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68F07-48DA-B16F-C4B7-995489EB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105D3-780F-4EC9-82E4-8AEC9AC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4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6DFD4-7444-3280-7F41-1565F642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80609-16A2-DF72-898F-6F6285F82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746F0-2D75-D8CA-4031-071A7540A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A0791-9503-435B-BAD0-688283587C9E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E320-BA18-D187-A199-9F67705D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5E82D-DA4D-E54A-EE05-9356BF285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105D3-780F-4EC9-82E4-8AEC9AC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06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B402CC-001F-3287-E212-8D4C7FE8E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51" y="368942"/>
            <a:ext cx="11002297" cy="612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8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3FFE9-532F-E3D0-C469-E4D7AC94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74" y="331656"/>
            <a:ext cx="11328251" cy="61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5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99A94C-2EFD-1141-CFAC-804E93E5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80" y="1840092"/>
            <a:ext cx="5768840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1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B402A-C838-4E9D-E7B0-878207927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4" y="337637"/>
            <a:ext cx="10963471" cy="61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4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81B69-0A1D-63AB-8AE9-72A4E535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44" y="336478"/>
            <a:ext cx="10660512" cy="61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0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E25FD-1F82-97FC-F07A-BDA3ED08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7" y="329547"/>
            <a:ext cx="10827046" cy="61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79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01A2B1-2349-A3FD-33B7-A8D31DEA4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53" y="371748"/>
            <a:ext cx="11020493" cy="61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7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A04C54-64B4-E7A2-A84C-F75F2BA9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97" y="425490"/>
            <a:ext cx="11116605" cy="60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5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0B911F-0BCE-4FD7-26CD-D2A877DD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97" y="431691"/>
            <a:ext cx="11184205" cy="59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3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54271-02BA-BEC9-C3AB-188F2A20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7" y="550104"/>
            <a:ext cx="11172686" cy="575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09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2800F9-3E31-F523-A847-1B694B0C6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81" y="622127"/>
            <a:ext cx="10250038" cy="561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52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09C28F-7FE4-D309-07B8-92B749AC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51" y="343133"/>
            <a:ext cx="10984297" cy="617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03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0BEA2A-2AE3-87A8-3C0B-F10B416C7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4" y="359582"/>
            <a:ext cx="11072852" cy="613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2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5882E0-0D03-522F-1215-8AF81512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81" y="413004"/>
            <a:ext cx="11006237" cy="603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7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5B881-13CA-9C7F-C608-877BD5807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26" y="377205"/>
            <a:ext cx="11103948" cy="61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2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2FF3B9-2E36-0A8C-117D-E925A2B5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90" y="486892"/>
            <a:ext cx="10692220" cy="588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9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2380BA-0C99-BC3D-629D-9A65968E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217" y="2358297"/>
            <a:ext cx="5151566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4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ED5355-2C54-8B07-B2BA-97DDE8D0C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22" y="456552"/>
            <a:ext cx="10366156" cy="594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2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579074-D5BF-44C2-390D-173EFEA4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25" y="372957"/>
            <a:ext cx="10797549" cy="61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6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3B793-7FEB-EEA5-4740-29E01DDF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03" y="434900"/>
            <a:ext cx="10878793" cy="598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54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097B9C-07D1-08B5-BB81-D5A5FC62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6" y="473210"/>
            <a:ext cx="11145488" cy="59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52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A4E09-B798-329D-0687-8EDDB585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71" y="418735"/>
            <a:ext cx="11013858" cy="60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4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FAE043-DC73-3866-2FEC-9F4B1F99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74" y="464811"/>
            <a:ext cx="11117451" cy="592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58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15593-B656-1374-B607-82C82217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80" y="275956"/>
            <a:ext cx="11123239" cy="63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25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5688B3-0670-033F-EB1A-B11F519A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07" y="484985"/>
            <a:ext cx="10617985" cy="588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9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27032-0C06-8F13-B32B-12465F7B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45" y="473582"/>
            <a:ext cx="11219110" cy="59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8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DBD73-8A6F-C9D5-9851-F00201752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22" y="466552"/>
            <a:ext cx="11110956" cy="59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2D44A-164E-F196-D930-C591ABD71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373" y="1840092"/>
            <a:ext cx="5921253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7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8C21DB-8877-6A71-416A-C9C40BF87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32" y="380280"/>
            <a:ext cx="11050736" cy="60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9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1501B1-7F11-4532-D749-7DE41AC7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8" y="306316"/>
            <a:ext cx="11076423" cy="62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8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E319A-DE8A-8F41-4BFB-C6574E1B0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40" y="340814"/>
            <a:ext cx="11038319" cy="617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0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Rama Bala Subramanian</dc:creator>
  <cp:lastModifiedBy>Selva Rama Bala Subramanian</cp:lastModifiedBy>
  <cp:revision>1</cp:revision>
  <dcterms:created xsi:type="dcterms:W3CDTF">2024-06-28T07:51:18Z</dcterms:created>
  <dcterms:modified xsi:type="dcterms:W3CDTF">2024-06-28T07:52:09Z</dcterms:modified>
</cp:coreProperties>
</file>