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20104100" cy="14363700"/>
  <p:notesSz cx="20104100" cy="143637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Book" charset="0"/>
      <p:regular r:id="rId7"/>
    </p:embeddedFont>
    <p:embeddedFont>
      <p:font typeface="Lucida Sans" panose="020B06020305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6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52747"/>
            <a:ext cx="17088486" cy="3016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043672"/>
            <a:ext cx="14072870" cy="359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4360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221" y="4331795"/>
            <a:ext cx="15509656" cy="1263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1312" y="5670585"/>
            <a:ext cx="11281474" cy="525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358241"/>
            <a:ext cx="6433312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1062" y="5670585"/>
            <a:ext cx="11261725" cy="52546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60"/>
              </a:spcBef>
            </a:pPr>
            <a:r>
              <a:rPr sz="3400" spc="-130" dirty="0">
                <a:latin typeface="Gotham Book" pitchFamily="50" charset="0"/>
                <a:cs typeface="Lucida Sans"/>
              </a:rPr>
              <a:t>This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sz="3400" spc="-60" dirty="0">
                <a:latin typeface="Gotham Book" pitchFamily="50" charset="0"/>
                <a:cs typeface="Lucida Sans"/>
              </a:rPr>
              <a:t>certificate</a:t>
            </a:r>
            <a:r>
              <a:rPr sz="3400" spc="-300" dirty="0">
                <a:latin typeface="Gotham Book" pitchFamily="50" charset="0"/>
                <a:cs typeface="Lucida Sans"/>
              </a:rPr>
              <a:t> </a:t>
            </a:r>
            <a:r>
              <a:rPr sz="3400" spc="-130" dirty="0">
                <a:latin typeface="Gotham Book" pitchFamily="50" charset="0"/>
                <a:cs typeface="Lucida Sans"/>
              </a:rPr>
              <a:t>is</a:t>
            </a:r>
            <a:r>
              <a:rPr sz="3400" spc="-300" dirty="0">
                <a:latin typeface="Gotham Book" pitchFamily="50" charset="0"/>
                <a:cs typeface="Lucida Sans"/>
              </a:rPr>
              <a:t> </a:t>
            </a:r>
            <a:r>
              <a:rPr sz="3400" spc="-20" dirty="0">
                <a:latin typeface="Gotham Book" pitchFamily="50" charset="0"/>
                <a:cs typeface="Lucida Sans"/>
              </a:rPr>
              <a:t>awarded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sz="3400" spc="15" dirty="0">
                <a:latin typeface="Gotham Book" pitchFamily="50" charset="0"/>
                <a:cs typeface="Lucida Sans"/>
              </a:rPr>
              <a:t>to</a:t>
            </a:r>
            <a:endParaRPr sz="3400" dirty="0">
              <a:latin typeface="Gotham Book" pitchFamily="50" charset="0"/>
              <a:cs typeface="Lucida Sans"/>
            </a:endParaRPr>
          </a:p>
          <a:p>
            <a:pPr marR="76200" algn="ctr">
              <a:lnSpc>
                <a:spcPct val="100000"/>
              </a:lnSpc>
              <a:spcBef>
                <a:spcPts val="1775"/>
              </a:spcBef>
            </a:pPr>
            <a:r>
              <a:rPr sz="6750" b="0" spc="-155" dirty="0">
                <a:latin typeface="Gotham Medium"/>
                <a:cs typeface="Gotham Medium"/>
              </a:rPr>
              <a:t>NAME</a:t>
            </a:r>
            <a:r>
              <a:rPr sz="6750" b="0" spc="-470" dirty="0">
                <a:latin typeface="Gotham Medium"/>
                <a:cs typeface="Gotham Medium"/>
              </a:rPr>
              <a:t> </a:t>
            </a:r>
            <a:r>
              <a:rPr sz="6750" b="0" spc="-160" dirty="0">
                <a:latin typeface="Gotham Medium"/>
                <a:cs typeface="Gotham Medium"/>
              </a:rPr>
              <a:t>HERE</a:t>
            </a:r>
            <a:endParaRPr sz="6750" dirty="0">
              <a:latin typeface="Gotham Medium"/>
              <a:cs typeface="Gotham Medium"/>
            </a:endParaRPr>
          </a:p>
          <a:p>
            <a:pPr marL="113664" algn="ctr">
              <a:lnSpc>
                <a:spcPct val="100000"/>
              </a:lnSpc>
              <a:spcBef>
                <a:spcPts val="1925"/>
              </a:spcBef>
              <a:tabLst>
                <a:tab pos="1687830" algn="l"/>
                <a:tab pos="2322830" algn="l"/>
              </a:tabLst>
            </a:pPr>
            <a:r>
              <a:rPr sz="3400" spc="-65" dirty="0">
                <a:latin typeface="Gotham Book" pitchFamily="50" charset="0"/>
                <a:cs typeface="Lucida Sans"/>
              </a:rPr>
              <a:t>fo</a:t>
            </a:r>
            <a:r>
              <a:rPr lang="en-US" sz="3400" spc="-65" dirty="0">
                <a:latin typeface="Gotham Book" pitchFamily="50" charset="0"/>
                <a:cs typeface="Lucida Sans"/>
              </a:rPr>
              <a:t>r</a:t>
            </a:r>
            <a:r>
              <a:rPr sz="3400" spc="-300" dirty="0">
                <a:latin typeface="Gotham Book" pitchFamily="50" charset="0"/>
                <a:cs typeface="Lucida Sans"/>
              </a:rPr>
              <a:t> </a:t>
            </a:r>
            <a:r>
              <a:rPr lang="en-US" sz="3400" spc="-300" dirty="0">
                <a:latin typeface="Gotham Book" pitchFamily="50" charset="0"/>
                <a:cs typeface="Lucida Sans"/>
              </a:rPr>
              <a:t>leading in a way that promotes</a:t>
            </a:r>
            <a:endParaRPr sz="3400" dirty="0">
              <a:latin typeface="Gotham Book" pitchFamily="50" charset="0"/>
              <a:cs typeface="Lucida Sans"/>
            </a:endParaRPr>
          </a:p>
          <a:p>
            <a:pPr marL="113664" algn="ctr">
              <a:lnSpc>
                <a:spcPct val="100000"/>
              </a:lnSpc>
              <a:spcBef>
                <a:spcPts val="2700"/>
              </a:spcBef>
            </a:pPr>
            <a:r>
              <a:rPr lang="en-US" sz="3400" spc="-120" dirty="0">
                <a:latin typeface="Gotham Medium"/>
                <a:cs typeface="Gotham Medium"/>
              </a:rPr>
              <a:t>a positive school culture </a:t>
            </a:r>
            <a:endParaRPr sz="3400" dirty="0">
              <a:latin typeface="Gotham Medium"/>
              <a:cs typeface="Gotham Medium"/>
            </a:endParaRPr>
          </a:p>
          <a:p>
            <a:pPr marL="113664" algn="ctr">
              <a:lnSpc>
                <a:spcPct val="100000"/>
              </a:lnSpc>
              <a:spcBef>
                <a:spcPts val="2705"/>
              </a:spcBef>
            </a:pPr>
            <a:r>
              <a:rPr sz="3400" spc="-25" dirty="0">
                <a:latin typeface="Gotham Book" pitchFamily="50" charset="0"/>
                <a:cs typeface="Lucida Sans"/>
              </a:rPr>
              <a:t>and</a:t>
            </a:r>
            <a:r>
              <a:rPr sz="3400" spc="-305" dirty="0">
                <a:latin typeface="Gotham Book" pitchFamily="50" charset="0"/>
                <a:cs typeface="Lucida Sans"/>
              </a:rPr>
              <a:t> </a:t>
            </a:r>
            <a:r>
              <a:rPr lang="en-US" sz="3400" spc="-75" dirty="0">
                <a:latin typeface="Gotham Book" pitchFamily="50" charset="0"/>
                <a:cs typeface="Lucida Sans"/>
              </a:rPr>
              <a:t>encouraging students to be </a:t>
            </a:r>
            <a:endParaRPr sz="3400" dirty="0">
              <a:latin typeface="Gotham Book" pitchFamily="50" charset="0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705"/>
              </a:spcBef>
            </a:pPr>
            <a:r>
              <a:rPr lang="en-US" sz="3400" spc="-120" dirty="0">
                <a:latin typeface="Gotham Medium"/>
                <a:cs typeface="Gotham Medium"/>
              </a:rPr>
              <a:t>responsible and respectful digital citizens.</a:t>
            </a:r>
            <a:endParaRPr sz="3400" dirty="0">
              <a:latin typeface="Gotham Medium"/>
              <a:cs typeface="Gotham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lang="en-US" spc="190" dirty="0">
                <a:solidFill>
                  <a:srgbClr val="4095C0"/>
                </a:solidFill>
                <a:latin typeface="Torque Bold" panose="020B0803030202050203" pitchFamily="34" charset="0"/>
              </a:rPr>
              <a:t>     </a:t>
            </a:r>
            <a:r>
              <a:rPr spc="190" dirty="0">
                <a:solidFill>
                  <a:srgbClr val="4095C0"/>
                </a:solidFill>
                <a:latin typeface="Torque Bold" panose="020B0803030202050203" pitchFamily="34" charset="0"/>
              </a:rPr>
              <a:t>CERTIFICATE </a:t>
            </a:r>
            <a:r>
              <a:rPr spc="650" dirty="0">
                <a:solidFill>
                  <a:srgbClr val="4095C0"/>
                </a:solidFill>
                <a:latin typeface="Torque Bold" panose="020B0803030202050203" pitchFamily="34" charset="0"/>
              </a:rPr>
              <a:t>OF</a:t>
            </a:r>
            <a:r>
              <a:rPr lang="en-US" spc="-1625" dirty="0">
                <a:solidFill>
                  <a:srgbClr val="4095C0"/>
                </a:solidFill>
                <a:latin typeface="Torque Bold" panose="020B0803030202050203" pitchFamily="34" charset="0"/>
              </a:rPr>
              <a:t>            </a:t>
            </a:r>
            <a:r>
              <a:rPr spc="225" dirty="0">
                <a:solidFill>
                  <a:srgbClr val="4095C0"/>
                </a:solidFill>
                <a:latin typeface="Torque Bold" panose="020B0803030202050203" pitchFamily="34" charset="0"/>
              </a:rPr>
              <a:t>COMPLETION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F6FF7EFB2924C9CF2E9822C632CFE" ma:contentTypeVersion="7" ma:contentTypeDescription="Create a new document." ma:contentTypeScope="" ma:versionID="9a5d962176eea6436e1da3f88746eed7">
  <xsd:schema xmlns:xsd="http://www.w3.org/2001/XMLSchema" xmlns:xs="http://www.w3.org/2001/XMLSchema" xmlns:p="http://schemas.microsoft.com/office/2006/metadata/properties" xmlns:ns2="ccad5b78-dfe6-43a8-a794-f863a856c8cc" targetNamespace="http://schemas.microsoft.com/office/2006/metadata/properties" ma:root="true" ma:fieldsID="60c48acb6214cc830953f17f1aac2600" ns2:_="">
    <xsd:import namespace="ccad5b78-dfe6-43a8-a794-f863a856c8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d5b78-dfe6-43a8-a794-f863a856c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53B93E-89E0-41A2-9453-C51C64E7795E}"/>
</file>

<file path=customXml/itemProps2.xml><?xml version="1.0" encoding="utf-8"?>
<ds:datastoreItem xmlns:ds="http://schemas.openxmlformats.org/officeDocument/2006/customXml" ds:itemID="{052255EE-4034-48C2-9E41-D29F6EF81FAC}"/>
</file>

<file path=customXml/itemProps3.xml><?xml version="1.0" encoding="utf-8"?>
<ds:datastoreItem xmlns:ds="http://schemas.openxmlformats.org/officeDocument/2006/customXml" ds:itemID="{399E0AAE-85AB-4CF9-AF7D-FF86C5DBD3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Lucida Sans</vt:lpstr>
      <vt:lpstr>Gotham Book</vt:lpstr>
      <vt:lpstr>Gotham Medium</vt:lpstr>
      <vt:lpstr>Torque Bold</vt:lpstr>
      <vt:lpstr>Calibri</vt:lpstr>
      <vt:lpstr>Office Theme</vt:lpstr>
      <vt:lpstr>     CERTIFICATE OF           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Christine Gutierrez</dc:creator>
  <cp:lastModifiedBy>Shannon Davenport</cp:lastModifiedBy>
  <cp:revision>6</cp:revision>
  <dcterms:created xsi:type="dcterms:W3CDTF">2019-03-01T22:34:28Z</dcterms:created>
  <dcterms:modified xsi:type="dcterms:W3CDTF">2019-05-17T22:08:12Z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Adobe Photoshop CC 2019 (Windows)</vt:lpwstr>
  </property>
  <property fmtid="{D5CDD505-2E9C-101B-9397-08002B2CF9AE}" pid="4" name="LastSaved">
    <vt:filetime>2019-03-01T00:00:00Z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chgutie@microsoft.com</vt:lpwstr>
  </property>
  <property fmtid="{D5CDD505-2E9C-101B-9397-08002B2CF9AE}" pid="8" name="MSIP_Label_f42aa342-8706-4288-bd11-ebb85995028c_SetDate">
    <vt:lpwstr>2019-03-01T22:59:10.3272773Z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9cca217c-60a6-49d2-a2b6-555e1542b1ed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  <property fmtid="{D5CDD505-2E9C-101B-9397-08002B2CF9AE}" pid="14" name="ContentTypeId">
    <vt:lpwstr>0x010100CD7F6FF7EFB2924C9CF2E9822C632CFE</vt:lpwstr>
  </property>
</Properties>
</file>