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9" r:id="rId3"/>
    <p:sldId id="258" r:id="rId4"/>
    <p:sldId id="301" r:id="rId5"/>
    <p:sldId id="303" r:id="rId6"/>
    <p:sldId id="266" r:id="rId7"/>
    <p:sldId id="306" r:id="rId8"/>
    <p:sldId id="304" r:id="rId9"/>
    <p:sldId id="310" r:id="rId10"/>
    <p:sldId id="311" r:id="rId11"/>
    <p:sldId id="312" r:id="rId12"/>
    <p:sldId id="305" r:id="rId13"/>
    <p:sldId id="313" r:id="rId14"/>
    <p:sldId id="308" r:id="rId15"/>
    <p:sldId id="26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Overpass Mon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16D0B-5ED0-4051-89EC-8AF95F75BAEE}">
  <a:tblStyle styleId="{5D816D0B-5ED0-4051-89EC-8AF95F75B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EAF17-1C4D-4607-AAD7-A459802D0F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67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2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2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6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9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20725" y="1717387"/>
            <a:ext cx="8281114" cy="236838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ADAPTER AND FACADE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502244" y="2549025"/>
            <a:ext cx="2288755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Encapsulation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Maintainability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54221" y="2549025"/>
            <a:ext cx="2066400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</a:t>
            </a:r>
            <a:r>
              <a:rPr lang="en" sz="2000" dirty="0"/>
              <a:t>mprove performance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7744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Coupling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Difficult to fix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Possible complexity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6082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7931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14F197-05FE-337F-E037-9280D364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4715"/>
              </p:ext>
            </p:extLst>
          </p:nvPr>
        </p:nvGraphicFramePr>
        <p:xfrm>
          <a:off x="1524000" y="1099598"/>
          <a:ext cx="6096000" cy="2047240"/>
        </p:xfrm>
        <a:graphic>
          <a:graphicData uri="http://schemas.openxmlformats.org/drawingml/2006/table">
            <a:tbl>
              <a:tblPr firstRow="1" bandRow="1">
                <a:tableStyleId>{D7DEAF17-1C4D-4607-AAD7-A459802D0F7E}</a:tableStyleId>
              </a:tblPr>
              <a:tblGrid>
                <a:gridCol w="856343">
                  <a:extLst>
                    <a:ext uri="{9D8B030D-6E8A-4147-A177-3AD203B41FA5}">
                      <a16:colId xmlns:a16="http://schemas.microsoft.com/office/drawing/2014/main" val="2861457604"/>
                    </a:ext>
                  </a:extLst>
                </a:gridCol>
                <a:gridCol w="2249714">
                  <a:extLst>
                    <a:ext uri="{9D8B030D-6E8A-4147-A177-3AD203B41FA5}">
                      <a16:colId xmlns:a16="http://schemas.microsoft.com/office/drawing/2014/main" val="45350788"/>
                    </a:ext>
                  </a:extLst>
                </a:gridCol>
                <a:gridCol w="2989943">
                  <a:extLst>
                    <a:ext uri="{9D8B030D-6E8A-4147-A177-3AD203B41FA5}">
                      <a16:colId xmlns:a16="http://schemas.microsoft.com/office/drawing/2014/main" val="149257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0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Matches the interface of an existing class or object to a required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When a client requires an interface that is different from the existing interface of a class or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8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Provides a simplified interface to a group of subsystems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When a client needs to interact with a complex system, and the subsystems are complex or numerous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6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5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C07B-CEF0-ECA0-F79D-A101FA0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F8BCC-3FB4-B7D8-6EF3-8F543DABD66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511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202202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EF08A-3EF3-ABF4-1C5E-5590187DBD01}"/>
              </a:ext>
            </a:extLst>
          </p:cNvPr>
          <p:cNvSpPr txBox="1"/>
          <p:nvPr/>
        </p:nvSpPr>
        <p:spPr>
          <a:xfrm>
            <a:off x="1110342" y="1763486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Phạm</a:t>
            </a:r>
            <a:r>
              <a:rPr lang="en-US" sz="2400" dirty="0">
                <a:solidFill>
                  <a:schemeClr val="bg1"/>
                </a:solidFill>
              </a:rPr>
              <a:t> Minh </a:t>
            </a:r>
            <a:r>
              <a:rPr lang="en-US" sz="2400" dirty="0" err="1">
                <a:solidFill>
                  <a:schemeClr val="bg1"/>
                </a:solidFill>
              </a:rPr>
              <a:t>Hiếu</a:t>
            </a:r>
            <a:r>
              <a:rPr lang="en-US" sz="2400" dirty="0">
                <a:solidFill>
                  <a:schemeClr val="bg1"/>
                </a:solidFill>
              </a:rPr>
              <a:t> _ 10521007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Đặng</a:t>
            </a:r>
            <a:r>
              <a:rPr lang="en-US" sz="2400" dirty="0">
                <a:solidFill>
                  <a:schemeClr val="bg1"/>
                </a:solidFill>
              </a:rPr>
              <a:t> Hoàng Anh Khôi_10421031</a:t>
            </a:r>
          </a:p>
        </p:txBody>
      </p:sp>
    </p:spTree>
    <p:extLst>
      <p:ext uri="{BB962C8B-B14F-4D97-AF65-F5344CB8AC3E}">
        <p14:creationId xmlns:p14="http://schemas.microsoft.com/office/powerpoint/2010/main" val="2826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907052" y="21985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907051" y="2439441"/>
            <a:ext cx="27668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Façade pattern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Google Shape;348;p29">
            <a:extLst>
              <a:ext uri="{FF2B5EF4-FFF2-40B4-BE49-F238E27FC236}">
                <a16:creationId xmlns:a16="http://schemas.microsoft.com/office/drawing/2014/main" id="{87B7C8AE-A7A1-7E64-74FF-084A44681A3F}"/>
              </a:ext>
            </a:extLst>
          </p:cNvPr>
          <p:cNvSpPr txBox="1">
            <a:spLocks/>
          </p:cNvSpPr>
          <p:nvPr/>
        </p:nvSpPr>
        <p:spPr>
          <a:xfrm flipH="1">
            <a:off x="1470123" y="22080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Google Shape;349;p29">
            <a:extLst>
              <a:ext uri="{FF2B5EF4-FFF2-40B4-BE49-F238E27FC236}">
                <a16:creationId xmlns:a16="http://schemas.microsoft.com/office/drawing/2014/main" id="{90619CF3-AF6C-B6C2-F45D-9F7551E8F13F}"/>
              </a:ext>
            </a:extLst>
          </p:cNvPr>
          <p:cNvSpPr txBox="1">
            <a:spLocks/>
          </p:cNvSpPr>
          <p:nvPr/>
        </p:nvSpPr>
        <p:spPr>
          <a:xfrm flipH="1">
            <a:off x="1470123" y="243944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Adapter pattern</a:t>
            </a:r>
          </a:p>
        </p:txBody>
      </p:sp>
      <p:sp>
        <p:nvSpPr>
          <p:cNvPr id="14" name="Google Shape;348;p29">
            <a:extLst>
              <a:ext uri="{FF2B5EF4-FFF2-40B4-BE49-F238E27FC236}">
                <a16:creationId xmlns:a16="http://schemas.microsoft.com/office/drawing/2014/main" id="{0C89DE02-4B04-84CE-7DFA-981B6ED9843F}"/>
              </a:ext>
            </a:extLst>
          </p:cNvPr>
          <p:cNvSpPr txBox="1">
            <a:spLocks/>
          </p:cNvSpPr>
          <p:nvPr/>
        </p:nvSpPr>
        <p:spPr>
          <a:xfrm flipH="1">
            <a:off x="3490050" y="3626982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5" name="Google Shape;349;p29">
            <a:extLst>
              <a:ext uri="{FF2B5EF4-FFF2-40B4-BE49-F238E27FC236}">
                <a16:creationId xmlns:a16="http://schemas.microsoft.com/office/drawing/2014/main" id="{A0FA8B92-C1BF-04EA-926F-FBD243C15E8E}"/>
              </a:ext>
            </a:extLst>
          </p:cNvPr>
          <p:cNvSpPr txBox="1">
            <a:spLocks/>
          </p:cNvSpPr>
          <p:nvPr/>
        </p:nvSpPr>
        <p:spPr>
          <a:xfrm flipH="1">
            <a:off x="3088466" y="3877401"/>
            <a:ext cx="276682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61B-CFF1-9683-7299-01A5164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E354E-18F6-1B90-1111-40457441E10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26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Adapter pattern acts as a connector between two incompatible interfaces that otherwise cannot be connected directly. The main goal for this pattern is to convert an existing interface into another one the client expects.</a:t>
            </a:r>
            <a:endParaRPr lang="en-US" sz="40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4000" b="0" dirty="0">
                <a:effectLst/>
              </a:rPr>
            </a:br>
            <a:br>
              <a:rPr lang="en-US" sz="3200" dirty="0"/>
            </a:br>
            <a:endParaRPr lang="en-US" sz="24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1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2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502244" y="2549025"/>
            <a:ext cx="2288755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Reuse existing </a:t>
            </a:r>
            <a:br>
              <a:rPr lang="en" sz="2000" dirty="0">
                <a:solidFill>
                  <a:schemeClr val="tx2"/>
                </a:solidFill>
              </a:rPr>
            </a:br>
            <a:r>
              <a:rPr lang="en" sz="2000" dirty="0">
                <a:solidFill>
                  <a:schemeClr val="tx2"/>
                </a:solidFill>
              </a:rPr>
              <a:t>code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Maintainability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54221" y="2549025"/>
            <a:ext cx="2066400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</a:t>
            </a:r>
            <a:r>
              <a:rPr lang="en" sz="2000" dirty="0"/>
              <a:t>mprove the overall design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7999" y="59591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DISADVANTAGES</a:t>
            </a:r>
            <a:endParaRPr sz="3700"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469043" y="1626097"/>
            <a:ext cx="2205913" cy="3517403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693072" y="1626088"/>
            <a:ext cx="2382488" cy="3517403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6068432" y="1599443"/>
            <a:ext cx="2531281" cy="3544043"/>
            <a:chOff x="5995702" y="2632585"/>
            <a:chExt cx="1798896" cy="2510905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2" y="4010316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5797" y="2632585"/>
              <a:ext cx="1438798" cy="1377697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672159" y="2439544"/>
            <a:ext cx="1928011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2"/>
                </a:solidFill>
              </a:rPr>
              <a:t>Complexity</a:t>
            </a:r>
            <a:endParaRPr sz="2000" dirty="0">
              <a:solidFill>
                <a:schemeClr val="tx2"/>
              </a:solidFill>
            </a:endParaRPr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8799" y="2549026"/>
            <a:ext cx="2066400" cy="34157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Time-consuming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513874" y="2549026"/>
            <a:ext cx="2147093" cy="34157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Code duplication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1634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8FCE-E26C-37CE-7E68-970D61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4278F-AAA9-8C7E-B681-83B0D41EF3C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1662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00" y="49776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</a:t>
            </a:r>
            <a:endParaRPr dirty="0"/>
          </a:p>
        </p:txBody>
      </p:sp>
      <p:sp>
        <p:nvSpPr>
          <p:cNvPr id="703" name="Google Shape;703;p46"/>
          <p:cNvSpPr/>
          <p:nvPr/>
        </p:nvSpPr>
        <p:spPr>
          <a:xfrm>
            <a:off x="-104688" y="3453734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F4B8D-09AB-6221-29DB-16570EE9031E}"/>
              </a:ext>
            </a:extLst>
          </p:cNvPr>
          <p:cNvSpPr txBox="1"/>
          <p:nvPr/>
        </p:nvSpPr>
        <p:spPr>
          <a:xfrm>
            <a:off x="930602" y="1101496"/>
            <a:ext cx="73497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 f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acade pattern hides the complexities of the system and provides an interface to the client using which the client can access the system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.</a:t>
            </a:r>
            <a:b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D1D5D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89820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202</Words>
  <Application>Microsoft Office PowerPoint</Application>
  <PresentationFormat>On-screen Show (16:9)</PresentationFormat>
  <Paragraphs>51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Nunito</vt:lpstr>
      <vt:lpstr>Anaheim</vt:lpstr>
      <vt:lpstr>Overpass Mono</vt:lpstr>
      <vt:lpstr>Arial</vt:lpstr>
      <vt:lpstr>Programming Lesson by Slidesgo</vt:lpstr>
      <vt:lpstr>ADAPTER AND FACADE PATTERN</vt:lpstr>
      <vt:lpstr>PowerPoint Presentation</vt:lpstr>
      <vt:lpstr>TABLE OF CONTENTS</vt:lpstr>
      <vt:lpstr>ADAPTER PATTERN</vt:lpstr>
      <vt:lpstr>Definition</vt:lpstr>
      <vt:lpstr>ADVANTAGES</vt:lpstr>
      <vt:lpstr>DISADVANTAGES</vt:lpstr>
      <vt:lpstr>FAÇADE PATTERN</vt:lpstr>
      <vt:lpstr>Definition</vt:lpstr>
      <vt:lpstr>ADVANTAGES</vt:lpstr>
      <vt:lpstr>DISADVANTAGES</vt:lpstr>
      <vt:lpstr>COMPARISON</vt:lpstr>
      <vt:lpstr>COMPARISON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LENOVO</dc:creator>
  <cp:lastModifiedBy>Hieu Pham</cp:lastModifiedBy>
  <cp:revision>38</cp:revision>
  <dcterms:modified xsi:type="dcterms:W3CDTF">2023-04-23T08:49:00Z</dcterms:modified>
</cp:coreProperties>
</file>