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09" r:id="rId3"/>
    <p:sldId id="258" r:id="rId4"/>
    <p:sldId id="301" r:id="rId5"/>
    <p:sldId id="303" r:id="rId6"/>
    <p:sldId id="304" r:id="rId7"/>
    <p:sldId id="263" r:id="rId8"/>
    <p:sldId id="305" r:id="rId9"/>
    <p:sldId id="266" r:id="rId10"/>
    <p:sldId id="306" r:id="rId11"/>
    <p:sldId id="307" r:id="rId12"/>
    <p:sldId id="276" r:id="rId13"/>
    <p:sldId id="308" r:id="rId14"/>
    <p:sldId id="26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arlow Condensed ExtraBold" panose="00000906000000000000" pitchFamily="2" charset="0"/>
      <p:bold r:id="rId18"/>
      <p:boldItalic r:id="rId19"/>
    </p:embeddedFont>
    <p:embeddedFont>
      <p:font typeface="Overpass Mon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16D0B-5ED0-4051-89EC-8AF95F75BAEE}">
  <a:tblStyle styleId="{5D816D0B-5ED0-4051-89EC-8AF95F75B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DEAF17-1C4D-4607-AAD7-A459802D0F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FACTORY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3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672159" y="2439544"/>
            <a:ext cx="1928011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Complexity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Overhead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13874" y="2549026"/>
            <a:ext cx="2147093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Dependency on the factory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1634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633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121315" y="47296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Real-world application</a:t>
            </a: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871022" y="1234072"/>
            <a:ext cx="2481300" cy="843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programming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815525" y="1234072"/>
            <a:ext cx="2481300" cy="8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access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24;p47">
            <a:extLst>
              <a:ext uri="{FF2B5EF4-FFF2-40B4-BE49-F238E27FC236}">
                <a16:creationId xmlns:a16="http://schemas.microsoft.com/office/drawing/2014/main" id="{F5F2382A-EE05-C889-8E2B-585AE0B2BBC5}"/>
              </a:ext>
            </a:extLst>
          </p:cNvPr>
          <p:cNvSpPr txBox="1">
            <a:spLocks/>
          </p:cNvSpPr>
          <p:nvPr/>
        </p:nvSpPr>
        <p:spPr>
          <a:xfrm>
            <a:off x="5815525" y="2687051"/>
            <a:ext cx="2481300" cy="843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Logging framework</a:t>
            </a:r>
          </a:p>
        </p:txBody>
      </p:sp>
      <p:sp>
        <p:nvSpPr>
          <p:cNvPr id="13" name="Google Shape;726;p47">
            <a:extLst>
              <a:ext uri="{FF2B5EF4-FFF2-40B4-BE49-F238E27FC236}">
                <a16:creationId xmlns:a16="http://schemas.microsoft.com/office/drawing/2014/main" id="{ECB857A3-535F-6A36-434B-A9508B73CF80}"/>
              </a:ext>
            </a:extLst>
          </p:cNvPr>
          <p:cNvSpPr txBox="1">
            <a:spLocks/>
          </p:cNvSpPr>
          <p:nvPr/>
        </p:nvSpPr>
        <p:spPr>
          <a:xfrm>
            <a:off x="2934015" y="2687051"/>
            <a:ext cx="2481300" cy="84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Payment gateway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2511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2022021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EF08A-3EF3-ABF4-1C5E-5590187DBD01}"/>
              </a:ext>
            </a:extLst>
          </p:cNvPr>
          <p:cNvSpPr txBox="1"/>
          <p:nvPr/>
        </p:nvSpPr>
        <p:spPr>
          <a:xfrm>
            <a:off x="1110342" y="1763486"/>
            <a:ext cx="629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member: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Phạm</a:t>
            </a:r>
            <a:r>
              <a:rPr lang="en-US" sz="2400" dirty="0">
                <a:solidFill>
                  <a:schemeClr val="bg1"/>
                </a:solidFill>
              </a:rPr>
              <a:t> Minh </a:t>
            </a:r>
            <a:r>
              <a:rPr lang="en-US" sz="2400" dirty="0" err="1">
                <a:solidFill>
                  <a:schemeClr val="bg1"/>
                </a:solidFill>
              </a:rPr>
              <a:t>Hiếu</a:t>
            </a:r>
            <a:r>
              <a:rPr lang="en-US" sz="2400" dirty="0">
                <a:solidFill>
                  <a:schemeClr val="bg1"/>
                </a:solidFill>
              </a:rPr>
              <a:t> _ 10521007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Đặng</a:t>
            </a:r>
            <a:r>
              <a:rPr lang="en-US" sz="2400" dirty="0">
                <a:solidFill>
                  <a:schemeClr val="bg1"/>
                </a:solidFill>
              </a:rPr>
              <a:t> Hoàng Anh Khôi_10421031</a:t>
            </a:r>
          </a:p>
        </p:txBody>
      </p:sp>
    </p:spTree>
    <p:extLst>
      <p:ext uri="{BB962C8B-B14F-4D97-AF65-F5344CB8AC3E}">
        <p14:creationId xmlns:p14="http://schemas.microsoft.com/office/powerpoint/2010/main" val="2826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907052" y="219854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907051" y="2439441"/>
            <a:ext cx="276682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Types of factory pattern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64362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64362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972768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972768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8;p29">
            <a:extLst>
              <a:ext uri="{FF2B5EF4-FFF2-40B4-BE49-F238E27FC236}">
                <a16:creationId xmlns:a16="http://schemas.microsoft.com/office/drawing/2014/main" id="{87B7C8AE-A7A1-7E64-74FF-084A44681A3F}"/>
              </a:ext>
            </a:extLst>
          </p:cNvPr>
          <p:cNvSpPr txBox="1">
            <a:spLocks/>
          </p:cNvSpPr>
          <p:nvPr/>
        </p:nvSpPr>
        <p:spPr>
          <a:xfrm flipH="1">
            <a:off x="1470123" y="220806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Google Shape;349;p29">
            <a:extLst>
              <a:ext uri="{FF2B5EF4-FFF2-40B4-BE49-F238E27FC236}">
                <a16:creationId xmlns:a16="http://schemas.microsoft.com/office/drawing/2014/main" id="{90619CF3-AF6C-B6C2-F45D-9F7551E8F13F}"/>
              </a:ext>
            </a:extLst>
          </p:cNvPr>
          <p:cNvSpPr txBox="1">
            <a:spLocks/>
          </p:cNvSpPr>
          <p:nvPr/>
        </p:nvSpPr>
        <p:spPr>
          <a:xfrm flipH="1">
            <a:off x="1470123" y="2439441"/>
            <a:ext cx="276682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Definition</a:t>
            </a:r>
          </a:p>
        </p:txBody>
      </p:sp>
      <p:sp>
        <p:nvSpPr>
          <p:cNvPr id="4" name="Google Shape;348;p29">
            <a:extLst>
              <a:ext uri="{FF2B5EF4-FFF2-40B4-BE49-F238E27FC236}">
                <a16:creationId xmlns:a16="http://schemas.microsoft.com/office/drawing/2014/main" id="{84C630E6-3910-3BC1-B3F8-ECF776A91927}"/>
              </a:ext>
            </a:extLst>
          </p:cNvPr>
          <p:cNvSpPr txBox="1">
            <a:spLocks/>
          </p:cNvSpPr>
          <p:nvPr/>
        </p:nvSpPr>
        <p:spPr>
          <a:xfrm flipH="1">
            <a:off x="622258" y="361773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349;p29">
            <a:extLst>
              <a:ext uri="{FF2B5EF4-FFF2-40B4-BE49-F238E27FC236}">
                <a16:creationId xmlns:a16="http://schemas.microsoft.com/office/drawing/2014/main" id="{7B2D0B2B-98D4-F18B-641E-54D70FBBFCB4}"/>
              </a:ext>
            </a:extLst>
          </p:cNvPr>
          <p:cNvSpPr txBox="1">
            <a:spLocks/>
          </p:cNvSpPr>
          <p:nvPr/>
        </p:nvSpPr>
        <p:spPr>
          <a:xfrm flipH="1">
            <a:off x="621037" y="3858639"/>
            <a:ext cx="253459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Advantages Disadvantages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D61B-CFF1-9683-7299-01A5164F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E354E-18F6-1B90-1111-40457441E10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26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F4B8D-09AB-6221-29DB-16570EE9031E}"/>
              </a:ext>
            </a:extLst>
          </p:cNvPr>
          <p:cNvSpPr txBox="1"/>
          <p:nvPr/>
        </p:nvSpPr>
        <p:spPr>
          <a:xfrm>
            <a:off x="930602" y="1101496"/>
            <a:ext cx="7349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Factory Method is a design pattern in object-oriented programming that provides an interface to create objects, but allows subclasses to decide which class to instantiate based on some business logic. In other words, it provides a way to delegate the object creation responsibility to subclasses. The Factory Method pattern defines an interface for creating objects. This interface declares a method that subclasses must implement to create objects. The factory method can take parameters to determine the type of object to be created. </a:t>
            </a:r>
            <a:br>
              <a:rPr lang="en-US" sz="3200" dirty="0"/>
            </a:br>
            <a:endParaRPr lang="en-US" sz="24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1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8FCE-E26C-37CE-7E68-970D61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factory pattern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278F-AAA9-8C7E-B681-83B0D41EF3C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166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factory pattern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EB6CA-2A29-B5AC-670A-F445C3F111C7}"/>
              </a:ext>
            </a:extLst>
          </p:cNvPr>
          <p:cNvSpPr txBox="1"/>
          <p:nvPr/>
        </p:nvSpPr>
        <p:spPr>
          <a:xfrm>
            <a:off x="849086" y="1109036"/>
            <a:ext cx="74458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factory pattern has 2 types: factory method and abstract factory. These 2 types both deal with object creation, but they have some key differences between them: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Scope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Abstraction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Flexibility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7931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2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502244" y="2549025"/>
            <a:ext cx="2288755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Encapsulation/</a:t>
            </a:r>
            <a:br>
              <a:rPr lang="en" sz="2000" dirty="0">
                <a:solidFill>
                  <a:schemeClr val="tx2"/>
                </a:solidFill>
              </a:rPr>
            </a:br>
            <a:r>
              <a:rPr lang="en" sz="2000" dirty="0">
                <a:solidFill>
                  <a:schemeClr val="tx2"/>
                </a:solidFill>
              </a:rPr>
              <a:t>Abstraction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Flexibility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54221" y="2549025"/>
            <a:ext cx="2066400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Testability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205</Words>
  <Application>Microsoft Office PowerPoint</Application>
  <PresentationFormat>On-screen Show (16:9)</PresentationFormat>
  <Paragraphs>47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Anaheim</vt:lpstr>
      <vt:lpstr>Overpass Mono</vt:lpstr>
      <vt:lpstr>Wingdings</vt:lpstr>
      <vt:lpstr>Arial</vt:lpstr>
      <vt:lpstr>Times New Roman</vt:lpstr>
      <vt:lpstr>Barlow Condensed ExtraBold</vt:lpstr>
      <vt:lpstr>Programming Lesson by Slidesgo</vt:lpstr>
      <vt:lpstr>FACTORY PATTERN</vt:lpstr>
      <vt:lpstr>PowerPoint Presentation</vt:lpstr>
      <vt:lpstr>TABLE OF CONTENTS</vt:lpstr>
      <vt:lpstr>DEFINITION</vt:lpstr>
      <vt:lpstr>Definition</vt:lpstr>
      <vt:lpstr>Types of factory pattern</vt:lpstr>
      <vt:lpstr>Types of factory pattern</vt:lpstr>
      <vt:lpstr>Advantages/Disadvantages</vt:lpstr>
      <vt:lpstr>ADVANTAGES</vt:lpstr>
      <vt:lpstr>DISADVANTAGES</vt:lpstr>
      <vt:lpstr>Real-world application</vt:lpstr>
      <vt:lpstr>Real-world application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LENOVO</dc:creator>
  <cp:lastModifiedBy>Hieu Pham</cp:lastModifiedBy>
  <cp:revision>37</cp:revision>
  <dcterms:modified xsi:type="dcterms:W3CDTF">2023-04-20T10:39:42Z</dcterms:modified>
</cp:coreProperties>
</file>