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DM Serif Display"/>
      <p:regular r:id="rId39"/>
      <p:italic r:id="rId40"/>
    </p:embeddedFont>
    <p:embeddedFont>
      <p:font typeface="Karl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32AFA7-A7D7-4B4B-955B-C636EE4BA295}">
  <a:tblStyle styleId="{2D32AFA7-A7D7-4B4B-955B-C636EE4BA2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DMSerifDisplay-italic.fntdata"/><Relationship Id="rId20" Type="http://schemas.openxmlformats.org/officeDocument/2006/relationships/slide" Target="slides/slide15.xml"/><Relationship Id="rId42" Type="http://schemas.openxmlformats.org/officeDocument/2006/relationships/font" Target="fonts/Karla-bold.fntdata"/><Relationship Id="rId41" Type="http://schemas.openxmlformats.org/officeDocument/2006/relationships/font" Target="fonts/Karla-regular.fntdata"/><Relationship Id="rId22" Type="http://schemas.openxmlformats.org/officeDocument/2006/relationships/slide" Target="slides/slide17.xml"/><Relationship Id="rId44" Type="http://schemas.openxmlformats.org/officeDocument/2006/relationships/font" Target="fonts/Karla-boldItalic.fntdata"/><Relationship Id="rId21" Type="http://schemas.openxmlformats.org/officeDocument/2006/relationships/slide" Target="slides/slide16.xml"/><Relationship Id="rId43" Type="http://schemas.openxmlformats.org/officeDocument/2006/relationships/font" Target="fonts/Karl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DMSerifDispl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group 9 consisting of Dong Wan, Boon Hian, and myself, Marvell. Our project is about the customer personality analysis dataset we retrieved from kaggle, from which we strive to determine how customer profile data </a:t>
            </a:r>
            <a:r>
              <a:rPr lang="en"/>
              <a:t>affect</a:t>
            </a:r>
            <a:r>
              <a:rPr lang="en"/>
              <a:t> sales.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57fba18c2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57fba18c2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57fba18c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57fba18c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 us move on to the cleaning some outliers. First, as you can see in the graph, there are some strange response such as widow, alone absure and yolo. While widow can be combined with divorced and alone can be combined with single, yolo and absurd just does not make sense as marital status. Hence, we remove yolo and absurd, and combine widow with divorced and alone with single.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5a7478d1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5a7478d1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5a7478d1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5a7478d1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57fba18c2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57fba18c2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here, there are some customers which earn much more money than the others. We believe that those top1% customer differs alot from the ordinary customer in the store, we decide to just remove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5a7478d1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5a7478d1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57fba18c2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57fba18c2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all the cleaning and taking a look at the initial insights, we will now pick variables as our predictors. They are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57fba18c2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57fba18c2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response, we pick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57fba18c2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57fba18c2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Linear Regression and Poisson(pauseson) Regression for the prediction. Now, I’ll pass my time to Dong Wan for him to explain his Linear Regression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57fba18c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57fba18c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sz="1050">
                <a:solidFill>
                  <a:schemeClr val="dk1"/>
                </a:solidFill>
                <a:highlight>
                  <a:schemeClr val="lt1"/>
                </a:highlight>
              </a:rPr>
              <a:t>Income has a negative correlation value with NumWebVisitMonth. This means that those with higher income are less likely to visit websites, which is quite surprising. Moreover, NumWebVisitMonth have a negative correlation value to nearly every numerical response, this can mean that the website is poorly designed such that the number of visiting the websites does not related to sales. This can be further proved as the correlation value between NumWebPurchases and NumWebPurchases are low, and there is no obvious relationship between NumWebPurchases and NumWebPurchases as shown in the jointplot.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20a82f0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20a82f0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presentation, we’ll mainly be going through 5 parts. The motivation and problem statement, the data cleaning and EDA, our two machine learning models : linear regression and poisson regression, and the insights we obtained from our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57fba18c2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57fba18c2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20a82f03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20a82f03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Boon Hian for the comprehensive analysis. Now I will be touching on our first Machine Learning model, which is Linear Regression. For this, we assumed that there is a linear relationship between the predictors and any of the response variables, as </a:t>
            </a:r>
            <a:r>
              <a:rPr lang="en"/>
              <a:t>highlighted</a:t>
            </a:r>
            <a:r>
              <a:rPr lang="en"/>
              <a:t> by Boon Hian in the previous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context of our project, we performed multivariate linear regression, so as to observe and analyse the relationship between multiple predictors and any of the response variables. </a:t>
            </a:r>
            <a:endParaRPr/>
          </a:p>
          <a:p>
            <a:pPr indent="0" lvl="0" marL="0" rtl="0" algn="l">
              <a:spcBef>
                <a:spcPts val="0"/>
              </a:spcBef>
              <a:spcAft>
                <a:spcPts val="0"/>
              </a:spcAft>
              <a:buNone/>
            </a:pPr>
            <a:r>
              <a:t/>
            </a:r>
            <a:endParaRPr/>
          </a:p>
          <a:p>
            <a:pPr indent="0" lvl="0" marL="0" rtl="0" algn="just">
              <a:spcBef>
                <a:spcPts val="0"/>
              </a:spcBef>
              <a:spcAft>
                <a:spcPts val="0"/>
              </a:spcAft>
              <a:buClr>
                <a:schemeClr val="dk1"/>
              </a:buClr>
              <a:buSzPts val="1100"/>
              <a:buFont typeface="Arial"/>
              <a:buNone/>
            </a:pPr>
            <a:r>
              <a:rPr lang="en">
                <a:solidFill>
                  <a:schemeClr val="dk1"/>
                </a:solidFill>
              </a:rPr>
              <a:t>The reason why we used Linear Regression as one of our Machine Learning models is that it serves as a good starting point to explore and analyze the relationship between the predictors and any of the response variables.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570b452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570b452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splitting a particular dataset into train and test datasets, most people would probably just use the train_test_split method provided by sklearn. However, we decided to go one step further by performing Cross-Validation - to be more exact, Grid-Search Cross-Validation, on our train dataset. This would enable us to choose the best combination of response and predictor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the scoring metrics, there are 2 kinds of scoring metrics that naturally came to our mind, namely Explained Variance (</a:t>
            </a:r>
            <a:r>
              <a:rPr lang="en" sz="1400">
                <a:solidFill>
                  <a:schemeClr val="dk1"/>
                </a:solidFill>
                <a:latin typeface="Karla"/>
                <a:ea typeface="Karla"/>
                <a:cs typeface="Karla"/>
                <a:sym typeface="Karla"/>
              </a:rPr>
              <a:t>R²)</a:t>
            </a:r>
            <a:r>
              <a:rPr lang="en"/>
              <a:t> and Mean Squared Error (MSE), as seen over here. As we have learnt from the lectures, in order to have a better model, we need to have a higher </a:t>
            </a:r>
            <a:r>
              <a:rPr lang="en" sz="1400">
                <a:solidFill>
                  <a:schemeClr val="dk1"/>
                </a:solidFill>
                <a:latin typeface="Karla"/>
                <a:ea typeface="Karla"/>
                <a:cs typeface="Karla"/>
                <a:sym typeface="Karla"/>
              </a:rPr>
              <a:t>R² </a:t>
            </a:r>
            <a:r>
              <a:rPr lang="en">
                <a:solidFill>
                  <a:schemeClr val="dk1"/>
                </a:solidFill>
              </a:rPr>
              <a:t>value and a lower MSE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estimator we used for GridSearchCV is Recursive Feature Elimination, which is a feature selection algorithm that allows us to choose the predictor(s) that are more important in predicting </a:t>
            </a:r>
            <a:r>
              <a:rPr lang="en"/>
              <a:t>each of the response variables.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570b452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570b452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brief overview of how we carried out our CV. Firstly, we conducted K-Fold CV on our train dataset, by specifying the number of splits, also known as folds, to 10. Secondly, we fine tuned various hyperparameters using GridSearchCV. We then plotted the CV results to determine the number of optimal features to be used, and in this case, from the plot as shown here, it is 15.</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570b452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570b452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Based on the scoring results as shown here,</a:t>
            </a:r>
            <a:r>
              <a:rPr lang="en"/>
              <a:t>  we realized that there was only a marginal improvement after carrying out GridSearchCV as compared to if we just performed linear regression without GridSearchCV. Nevertheless, this has given us a better understanding of the impact of GridSearchCV on the </a:t>
            </a:r>
            <a:r>
              <a:rPr lang="en" sz="1400">
                <a:solidFill>
                  <a:schemeClr val="dk1"/>
                </a:solidFill>
                <a:latin typeface="Karla"/>
                <a:ea typeface="Karla"/>
                <a:cs typeface="Karla"/>
                <a:sym typeface="Karla"/>
              </a:rPr>
              <a:t>R²</a:t>
            </a:r>
            <a:r>
              <a:rPr lang="en">
                <a:solidFill>
                  <a:schemeClr val="dk1"/>
                </a:solidFill>
              </a:rPr>
              <a:t> and MSE values for each combination of response and predictor variables. Now I will let Marvell explain the 2nd Machine Learning Model we used, which is Poisson Regression, and thereafter I will be wrapping up our presentation.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20a82f0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20a82f0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be going in-depth to our second machine learning model, Poisson Regression. Poisson Regression is a type of regression that assumes the response follows a Poisson distribution, that is,  the Probability distribution for an event over a fixed time / space interval. The reason why we chose poisson regression was because it is a common tool to predict count-based data, such as the TotalPurchase variable.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0a82f0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0a82f0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carrying out Poisson Regression, we find that it works reasonaly well for TotalPurchase, MntGroceryProducts and MntWines, while it performs badly for MntGoldProds. As you can see here, the R^2 values for the three aforementioned variables are relatively high while there’s a difference in MntGoldProds.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20a82f0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20a82f0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tried to determine what variable is the most important in predicting the responses by removing the predictors one by one and noting the change in the model. We find that income serves as the most significant predictor. As you can see here, the model performs much worse if we remove the income variable as there seems to be little </a:t>
            </a:r>
            <a:r>
              <a:rPr lang="en"/>
              <a:t>correlation</a:t>
            </a:r>
            <a:r>
              <a:rPr lang="en"/>
              <a:t> between the predicted and actual data.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20a82f03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220a82f03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carrying out the two machine learning models, we compared them both to determine which is the better model. From our results, we see that the Linear Regression Model with cross validation actually performs slightly better than the Poisson Regression model. Interestingly, we can observe that both models perform badly in predicting MntGoldProds, which might indicate that the current predictors aren’t suitable to predict the sales of gold.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570b452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2570b452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same pattern can be seen for a different statistic, MSE, where the Linear Regression model performs better than the Poisson Regression model on all responses.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57fba18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57fba18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 will be talking about our dataset, named Customer Personality Analysis retrieved from Kaggle. It provides information about customers such as their education level and marital status as well as several sales metrics, such as number of sales.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22448003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22448003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Marvell for your explanation of the Poisson Regression model. Now, before I conclude, let me talk about the main insight that we have derived from our dataset and provide a few recommendations. </a:t>
            </a:r>
            <a:r>
              <a:rPr lang="en">
                <a:solidFill>
                  <a:schemeClr val="dk1"/>
                </a:solidFill>
              </a:rPr>
              <a:t>The common consensus among us is that the company actually utilizes customer’s income as a guideline for customer sales tactics.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However, we have thought of 2 recommendations. </a:t>
            </a:r>
            <a:r>
              <a:rPr lang="en"/>
              <a:t>For one, we feel that the target audience should be narrowed down to customers with fewer children, higher income and higher levels of education. On top of that, they should be born in the 1940s. Another suggestion is to improve the company’s online sales. This can be done by upgrading the company’s website, so as to make it more attractive and appealing to customers.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2570b452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2570b452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sum up, we have concluded that income is the most important predictor in predicting customer sales for the company, and based on the results of the 2 Machine Learning models used, Linear Regression turned out to be better than Poisson Regression, notwithstanding the fact that GridSearch CV only improved the results of the Linear Regression model slightly.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20a82f03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220a82f03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that, we have come to the end of our presentation. Thank you very much!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220a82f03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220a82f03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20a82f03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20a82f03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observing our data, we decided our problem statement would be determining how customer profile data affect sales. Why is it important you may ask?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20a82f0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20a82f0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actually, studies have shown that customer demographics affect sales. From the two research papers shown here, we can see that customer demographics do affect their shopping habits. For example, a family might tend to buy more groceries than a college student. Therefore, we find it significant to use the customer’s information to predict the company’s sales. Now, I will be passing my time to Boon Hian.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57fba18c2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57fba18c2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57fba18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57fba1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57fba18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57fba18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here, there are some null data in income variable. As there are only a few columns missing data for Income, we decide to just </a:t>
            </a:r>
            <a:r>
              <a:rPr lang="en"/>
              <a:t>remove</a:t>
            </a:r>
            <a:r>
              <a:rPr lang="en"/>
              <a:t> them.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7fba18c2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7fba18c2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aid with the training later, we then add 5 variables based on the given variables. First, MntGroceryProducts, this variables are created based on these variables ~. which indicates the amount spent on groceries (fruits, meat, fish and sweets) in last 2 years. Second, TotalPurchase, which is the the total number of purchases made by the customers in this store.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png"/><Relationship Id="rId7"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4.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6.png"/><Relationship Id="rId4"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6.pn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9"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24.png"/><Relationship Id="rId7" Type="http://schemas.openxmlformats.org/officeDocument/2006/relationships/image" Target="../media/image17.png"/><Relationship Id="rId8" Type="http://schemas.openxmlformats.org/officeDocument/2006/relationships/image" Target="../media/image2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7.png"/><Relationship Id="rId7" Type="http://schemas.openxmlformats.org/officeDocument/2006/relationships/image" Target="../media/image16.png"/><Relationship Id="rId8"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5600900" y="2715863"/>
            <a:ext cx="4000500" cy="2295525"/>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1295550" y="184925"/>
            <a:ext cx="3262450" cy="2530950"/>
          </a:xfrm>
          <a:prstGeom prst="rect">
            <a:avLst/>
          </a:prstGeom>
          <a:noFill/>
          <a:ln>
            <a:noFill/>
          </a:ln>
        </p:spPr>
      </p:pic>
      <p:pic>
        <p:nvPicPr>
          <p:cNvPr id="11" name="Google Shape;11;p2"/>
          <p:cNvPicPr preferRelativeResize="0"/>
          <p:nvPr/>
        </p:nvPicPr>
        <p:blipFill rotWithShape="1">
          <a:blip r:embed="rId4">
            <a:alphaModFix/>
          </a:blip>
          <a:srcRect b="0" l="0" r="0" t="0"/>
          <a:stretch/>
        </p:blipFill>
        <p:spPr>
          <a:xfrm>
            <a:off x="337913" y="-438012"/>
            <a:ext cx="2409825" cy="2333625"/>
          </a:xfrm>
          <a:prstGeom prst="rect">
            <a:avLst/>
          </a:prstGeom>
          <a:noFill/>
          <a:ln>
            <a:noFill/>
          </a:ln>
        </p:spPr>
      </p:pic>
      <p:pic>
        <p:nvPicPr>
          <p:cNvPr id="12" name="Google Shape;12;p2"/>
          <p:cNvPicPr preferRelativeResize="0"/>
          <p:nvPr/>
        </p:nvPicPr>
        <p:blipFill rotWithShape="1">
          <a:blip r:embed="rId5">
            <a:alphaModFix/>
          </a:blip>
          <a:srcRect b="0" l="0" r="0" t="0"/>
          <a:stretch/>
        </p:blipFill>
        <p:spPr>
          <a:xfrm rot="5400000">
            <a:off x="6910775" y="206125"/>
            <a:ext cx="4339950" cy="3111650"/>
          </a:xfrm>
          <a:prstGeom prst="rect">
            <a:avLst/>
          </a:prstGeom>
          <a:noFill/>
          <a:ln>
            <a:noFill/>
          </a:ln>
        </p:spPr>
      </p:pic>
      <p:pic>
        <p:nvPicPr>
          <p:cNvPr id="13" name="Google Shape;13;p2"/>
          <p:cNvPicPr preferRelativeResize="0"/>
          <p:nvPr/>
        </p:nvPicPr>
        <p:blipFill rotWithShape="1">
          <a:blip r:embed="rId6">
            <a:alphaModFix/>
          </a:blip>
          <a:srcRect b="0" l="0" r="0" t="0"/>
          <a:stretch/>
        </p:blipFill>
        <p:spPr>
          <a:xfrm rot="5400000">
            <a:off x="941800" y="2746450"/>
            <a:ext cx="1733750" cy="3947449"/>
          </a:xfrm>
          <a:prstGeom prst="rect">
            <a:avLst/>
          </a:prstGeom>
          <a:noFill/>
          <a:ln>
            <a:noFill/>
          </a:ln>
        </p:spPr>
      </p:pic>
      <p:sp>
        <p:nvSpPr>
          <p:cNvPr id="14" name="Google Shape;14;p2"/>
          <p:cNvSpPr txBox="1"/>
          <p:nvPr>
            <p:ph type="ctrTitle"/>
          </p:nvPr>
        </p:nvSpPr>
        <p:spPr>
          <a:xfrm>
            <a:off x="953325" y="1452750"/>
            <a:ext cx="7237500" cy="1814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540125" y="3266850"/>
            <a:ext cx="6063900" cy="423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11"/>
          <p:cNvSpPr txBox="1"/>
          <p:nvPr>
            <p:ph hasCustomPrompt="1" type="title"/>
          </p:nvPr>
        </p:nvSpPr>
        <p:spPr>
          <a:xfrm>
            <a:off x="1763725" y="1623625"/>
            <a:ext cx="5616600" cy="1406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body"/>
          </p:nvPr>
        </p:nvSpPr>
        <p:spPr>
          <a:xfrm>
            <a:off x="1763725" y="3030275"/>
            <a:ext cx="5616600" cy="489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pic>
        <p:nvPicPr>
          <p:cNvPr id="74" name="Google Shape;74;p11"/>
          <p:cNvPicPr preferRelativeResize="0"/>
          <p:nvPr/>
        </p:nvPicPr>
        <p:blipFill rotWithShape="1">
          <a:blip r:embed="rId2">
            <a:alphaModFix/>
          </a:blip>
          <a:srcRect b="0" l="0" r="0" t="0"/>
          <a:stretch/>
        </p:blipFill>
        <p:spPr>
          <a:xfrm rot="5400000">
            <a:off x="4921375" y="-318275"/>
            <a:ext cx="1393300" cy="1349250"/>
          </a:xfrm>
          <a:prstGeom prst="rect">
            <a:avLst/>
          </a:prstGeom>
          <a:noFill/>
          <a:ln>
            <a:noFill/>
          </a:ln>
        </p:spPr>
      </p:pic>
      <p:pic>
        <p:nvPicPr>
          <p:cNvPr id="75" name="Google Shape;75;p11"/>
          <p:cNvPicPr preferRelativeResize="0"/>
          <p:nvPr/>
        </p:nvPicPr>
        <p:blipFill>
          <a:blip r:embed="rId3">
            <a:alphaModFix/>
          </a:blip>
          <a:stretch>
            <a:fillRect/>
          </a:stretch>
        </p:blipFill>
        <p:spPr>
          <a:xfrm rot="-5400000">
            <a:off x="49275" y="2964150"/>
            <a:ext cx="1840875" cy="1700025"/>
          </a:xfrm>
          <a:prstGeom prst="rect">
            <a:avLst/>
          </a:prstGeom>
          <a:noFill/>
          <a:ln>
            <a:noFill/>
          </a:ln>
        </p:spPr>
      </p:pic>
      <p:pic>
        <p:nvPicPr>
          <p:cNvPr id="76" name="Google Shape;76;p11"/>
          <p:cNvPicPr preferRelativeResize="0"/>
          <p:nvPr/>
        </p:nvPicPr>
        <p:blipFill rotWithShape="1">
          <a:blip r:embed="rId4">
            <a:alphaModFix/>
          </a:blip>
          <a:srcRect b="0" l="0" r="0" t="0"/>
          <a:stretch/>
        </p:blipFill>
        <p:spPr>
          <a:xfrm rot="530805">
            <a:off x="7413023" y="1140648"/>
            <a:ext cx="1572004" cy="3813303"/>
          </a:xfrm>
          <a:prstGeom prst="rect">
            <a:avLst/>
          </a:prstGeom>
          <a:noFill/>
          <a:ln>
            <a:noFill/>
          </a:ln>
        </p:spPr>
      </p:pic>
      <p:pic>
        <p:nvPicPr>
          <p:cNvPr id="77" name="Google Shape;77;p11"/>
          <p:cNvPicPr preferRelativeResize="0"/>
          <p:nvPr/>
        </p:nvPicPr>
        <p:blipFill rotWithShape="1">
          <a:blip r:embed="rId5">
            <a:alphaModFix/>
          </a:blip>
          <a:srcRect b="0" l="0" r="0" t="0"/>
          <a:stretch/>
        </p:blipFill>
        <p:spPr>
          <a:xfrm flipH="1">
            <a:off x="119700" y="3236551"/>
            <a:ext cx="1572000" cy="2036650"/>
          </a:xfrm>
          <a:prstGeom prst="rect">
            <a:avLst/>
          </a:prstGeom>
          <a:noFill/>
          <a:ln>
            <a:noFill/>
          </a:ln>
        </p:spPr>
      </p:pic>
      <p:pic>
        <p:nvPicPr>
          <p:cNvPr id="78" name="Google Shape;78;p11"/>
          <p:cNvPicPr preferRelativeResize="0"/>
          <p:nvPr/>
        </p:nvPicPr>
        <p:blipFill rotWithShape="1">
          <a:blip r:embed="rId6">
            <a:alphaModFix/>
          </a:blip>
          <a:srcRect b="0" l="0" r="0" t="0"/>
          <a:stretch/>
        </p:blipFill>
        <p:spPr>
          <a:xfrm rot="10800000">
            <a:off x="3243911" y="-457212"/>
            <a:ext cx="2372929" cy="1840875"/>
          </a:xfrm>
          <a:prstGeom prst="rect">
            <a:avLst/>
          </a:prstGeom>
          <a:noFill/>
          <a:ln>
            <a:noFill/>
          </a:ln>
        </p:spPr>
      </p:pic>
      <p:pic>
        <p:nvPicPr>
          <p:cNvPr id="79" name="Google Shape;79;p11"/>
          <p:cNvPicPr preferRelativeResize="0"/>
          <p:nvPr/>
        </p:nvPicPr>
        <p:blipFill rotWithShape="1">
          <a:blip r:embed="rId7">
            <a:alphaModFix/>
          </a:blip>
          <a:srcRect b="0" l="0" r="0" t="0"/>
          <a:stretch/>
        </p:blipFill>
        <p:spPr>
          <a:xfrm rot="-5400008">
            <a:off x="6656995" y="2324373"/>
            <a:ext cx="2002458" cy="45592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1" name="Shape 81"/>
        <p:cNvGrpSpPr/>
        <p:nvPr/>
      </p:nvGrpSpPr>
      <p:grpSpPr>
        <a:xfrm>
          <a:off x="0" y="0"/>
          <a:ext cx="0" cy="0"/>
          <a:chOff x="0" y="0"/>
          <a:chExt cx="0" cy="0"/>
        </a:xfrm>
      </p:grpSpPr>
      <p:sp>
        <p:nvSpPr>
          <p:cNvPr id="82" name="Google Shape;82;p1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3"/>
          <p:cNvSpPr txBox="1"/>
          <p:nvPr>
            <p:ph hasCustomPrompt="1" idx="2" type="title"/>
          </p:nvPr>
        </p:nvSpPr>
        <p:spPr>
          <a:xfrm>
            <a:off x="1002333"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4" name="Google Shape;84;p13"/>
          <p:cNvSpPr txBox="1"/>
          <p:nvPr>
            <p:ph idx="3" type="title"/>
          </p:nvPr>
        </p:nvSpPr>
        <p:spPr>
          <a:xfrm>
            <a:off x="713225" y="1792596"/>
            <a:ext cx="25149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2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5" name="Google Shape;85;p13"/>
          <p:cNvSpPr txBox="1"/>
          <p:nvPr>
            <p:ph idx="1" type="subTitle"/>
          </p:nvPr>
        </p:nvSpPr>
        <p:spPr>
          <a:xfrm>
            <a:off x="713225" y="2191724"/>
            <a:ext cx="2514900" cy="6378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86" name="Google Shape;86;p13"/>
          <p:cNvSpPr txBox="1"/>
          <p:nvPr>
            <p:ph hasCustomPrompt="1" idx="4" type="title"/>
          </p:nvPr>
        </p:nvSpPr>
        <p:spPr>
          <a:xfrm>
            <a:off x="3603694"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7" name="Google Shape;87;p13"/>
          <p:cNvSpPr txBox="1"/>
          <p:nvPr>
            <p:ph idx="5" type="title"/>
          </p:nvPr>
        </p:nvSpPr>
        <p:spPr>
          <a:xfrm>
            <a:off x="3314587" y="1792596"/>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8" name="Google Shape;88;p13"/>
          <p:cNvSpPr txBox="1"/>
          <p:nvPr>
            <p:ph idx="6" type="subTitle"/>
          </p:nvPr>
        </p:nvSpPr>
        <p:spPr>
          <a:xfrm>
            <a:off x="3314590" y="2191724"/>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9" name="Google Shape;89;p13"/>
          <p:cNvSpPr txBox="1"/>
          <p:nvPr>
            <p:ph hasCustomPrompt="1" idx="7" type="title"/>
          </p:nvPr>
        </p:nvSpPr>
        <p:spPr>
          <a:xfrm>
            <a:off x="6205058" y="130875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0" name="Google Shape;90;p13"/>
          <p:cNvSpPr txBox="1"/>
          <p:nvPr>
            <p:ph idx="8" type="title"/>
          </p:nvPr>
        </p:nvSpPr>
        <p:spPr>
          <a:xfrm>
            <a:off x="5915950" y="179259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3"/>
          <p:cNvSpPr txBox="1"/>
          <p:nvPr>
            <p:ph idx="9" type="subTitle"/>
          </p:nvPr>
        </p:nvSpPr>
        <p:spPr>
          <a:xfrm>
            <a:off x="5915954" y="2191724"/>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2" name="Google Shape;92;p13"/>
          <p:cNvSpPr txBox="1"/>
          <p:nvPr>
            <p:ph hasCustomPrompt="1" idx="13" type="title"/>
          </p:nvPr>
        </p:nvSpPr>
        <p:spPr>
          <a:xfrm>
            <a:off x="2302991" y="3085020"/>
            <a:ext cx="1936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3" name="Google Shape;93;p13"/>
          <p:cNvSpPr txBox="1"/>
          <p:nvPr>
            <p:ph idx="14" type="title"/>
          </p:nvPr>
        </p:nvSpPr>
        <p:spPr>
          <a:xfrm>
            <a:off x="2013874" y="356886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3"/>
          <p:cNvSpPr txBox="1"/>
          <p:nvPr>
            <p:ph idx="15" type="subTitle"/>
          </p:nvPr>
        </p:nvSpPr>
        <p:spPr>
          <a:xfrm>
            <a:off x="2013863" y="3967993"/>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5" name="Google Shape;95;p13"/>
          <p:cNvSpPr txBox="1"/>
          <p:nvPr>
            <p:ph hasCustomPrompt="1" idx="16" type="title"/>
          </p:nvPr>
        </p:nvSpPr>
        <p:spPr>
          <a:xfrm>
            <a:off x="4904286" y="3085020"/>
            <a:ext cx="19368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96" name="Google Shape;96;p13"/>
          <p:cNvSpPr txBox="1"/>
          <p:nvPr>
            <p:ph idx="17" type="title"/>
          </p:nvPr>
        </p:nvSpPr>
        <p:spPr>
          <a:xfrm>
            <a:off x="4615140" y="3568867"/>
            <a:ext cx="2514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3"/>
          <p:cNvSpPr txBox="1"/>
          <p:nvPr>
            <p:ph idx="18" type="subTitle"/>
          </p:nvPr>
        </p:nvSpPr>
        <p:spPr>
          <a:xfrm>
            <a:off x="4615137" y="3967993"/>
            <a:ext cx="2514900" cy="63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98" name="Google Shape;98;p13"/>
          <p:cNvPicPr preferRelativeResize="0"/>
          <p:nvPr/>
        </p:nvPicPr>
        <p:blipFill rotWithShape="1">
          <a:blip r:embed="rId2">
            <a:alphaModFix/>
          </a:blip>
          <a:srcRect b="0" l="0" r="0" t="0"/>
          <a:stretch/>
        </p:blipFill>
        <p:spPr>
          <a:xfrm flipH="1" rot="395882">
            <a:off x="-158200" y="-709517"/>
            <a:ext cx="1572000" cy="3813267"/>
          </a:xfrm>
          <a:prstGeom prst="rect">
            <a:avLst/>
          </a:prstGeom>
          <a:noFill/>
          <a:ln>
            <a:noFill/>
          </a:ln>
        </p:spPr>
      </p:pic>
      <p:pic>
        <p:nvPicPr>
          <p:cNvPr id="99" name="Google Shape;99;p13"/>
          <p:cNvPicPr preferRelativeResize="0"/>
          <p:nvPr/>
        </p:nvPicPr>
        <p:blipFill rotWithShape="1">
          <a:blip r:embed="rId3">
            <a:alphaModFix/>
          </a:blip>
          <a:srcRect b="0" l="0" r="0" t="0"/>
          <a:stretch/>
        </p:blipFill>
        <p:spPr>
          <a:xfrm flipH="1">
            <a:off x="-106925" y="3556777"/>
            <a:ext cx="1187150" cy="1538046"/>
          </a:xfrm>
          <a:prstGeom prst="rect">
            <a:avLst/>
          </a:prstGeom>
          <a:noFill/>
          <a:ln>
            <a:noFill/>
          </a:ln>
        </p:spPr>
      </p:pic>
      <p:pic>
        <p:nvPicPr>
          <p:cNvPr id="100" name="Google Shape;100;p13"/>
          <p:cNvPicPr preferRelativeResize="0"/>
          <p:nvPr/>
        </p:nvPicPr>
        <p:blipFill rotWithShape="1">
          <a:blip r:embed="rId4">
            <a:alphaModFix/>
          </a:blip>
          <a:srcRect b="0" l="0" r="0" t="0"/>
          <a:stretch/>
        </p:blipFill>
        <p:spPr>
          <a:xfrm rot="399011">
            <a:off x="8224735" y="801160"/>
            <a:ext cx="1889979" cy="430318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1" name="Shape 101"/>
        <p:cNvGrpSpPr/>
        <p:nvPr/>
      </p:nvGrpSpPr>
      <p:grpSpPr>
        <a:xfrm>
          <a:off x="0" y="0"/>
          <a:ext cx="0" cy="0"/>
          <a:chOff x="0" y="0"/>
          <a:chExt cx="0" cy="0"/>
        </a:xfrm>
      </p:grpSpPr>
      <p:sp>
        <p:nvSpPr>
          <p:cNvPr id="102" name="Google Shape;102;p14"/>
          <p:cNvSpPr txBox="1"/>
          <p:nvPr>
            <p:ph type="title"/>
          </p:nvPr>
        </p:nvSpPr>
        <p:spPr>
          <a:xfrm>
            <a:off x="713225" y="1899125"/>
            <a:ext cx="25377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idx="1" type="subTitle"/>
          </p:nvPr>
        </p:nvSpPr>
        <p:spPr>
          <a:xfrm>
            <a:off x="713225" y="2298242"/>
            <a:ext cx="25377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4" name="Google Shape;104;p14"/>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4"/>
          <p:cNvSpPr txBox="1"/>
          <p:nvPr>
            <p:ph idx="3" type="title"/>
          </p:nvPr>
        </p:nvSpPr>
        <p:spPr>
          <a:xfrm>
            <a:off x="5893076" y="2888525"/>
            <a:ext cx="25377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idx="4" type="subTitle"/>
          </p:nvPr>
        </p:nvSpPr>
        <p:spPr>
          <a:xfrm>
            <a:off x="5893075" y="3287642"/>
            <a:ext cx="25377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07" name="Google Shape;107;p14"/>
          <p:cNvPicPr preferRelativeResize="0"/>
          <p:nvPr/>
        </p:nvPicPr>
        <p:blipFill rotWithShape="1">
          <a:blip r:embed="rId2">
            <a:alphaModFix/>
          </a:blip>
          <a:srcRect b="0" l="0" r="0" t="0"/>
          <a:stretch/>
        </p:blipFill>
        <p:spPr>
          <a:xfrm rot="5400000">
            <a:off x="7734125" y="981213"/>
            <a:ext cx="1393300" cy="1349250"/>
          </a:xfrm>
          <a:prstGeom prst="rect">
            <a:avLst/>
          </a:prstGeom>
          <a:noFill/>
          <a:ln>
            <a:noFill/>
          </a:ln>
        </p:spPr>
      </p:pic>
      <p:pic>
        <p:nvPicPr>
          <p:cNvPr id="108" name="Google Shape;108;p14"/>
          <p:cNvPicPr preferRelativeResize="0"/>
          <p:nvPr/>
        </p:nvPicPr>
        <p:blipFill>
          <a:blip r:embed="rId3">
            <a:alphaModFix/>
          </a:blip>
          <a:stretch>
            <a:fillRect/>
          </a:stretch>
        </p:blipFill>
        <p:spPr>
          <a:xfrm rot="-5400000">
            <a:off x="-2150" y="3753987"/>
            <a:ext cx="1840875" cy="1700025"/>
          </a:xfrm>
          <a:prstGeom prst="rect">
            <a:avLst/>
          </a:prstGeom>
          <a:noFill/>
          <a:ln>
            <a:noFill/>
          </a:ln>
        </p:spPr>
      </p:pic>
      <p:pic>
        <p:nvPicPr>
          <p:cNvPr id="109" name="Google Shape;109;p14"/>
          <p:cNvPicPr preferRelativeResize="0"/>
          <p:nvPr/>
        </p:nvPicPr>
        <p:blipFill rotWithShape="1">
          <a:blip r:embed="rId4">
            <a:alphaModFix/>
          </a:blip>
          <a:srcRect b="0" l="0" r="0" t="0"/>
          <a:stretch/>
        </p:blipFill>
        <p:spPr>
          <a:xfrm rot="10800000">
            <a:off x="7557911" y="-473000"/>
            <a:ext cx="2372929" cy="1840875"/>
          </a:xfrm>
          <a:prstGeom prst="rect">
            <a:avLst/>
          </a:prstGeom>
          <a:noFill/>
          <a:ln>
            <a:noFill/>
          </a:ln>
        </p:spPr>
      </p:pic>
      <p:pic>
        <p:nvPicPr>
          <p:cNvPr id="110" name="Google Shape;110;p14"/>
          <p:cNvPicPr preferRelativeResize="0"/>
          <p:nvPr/>
        </p:nvPicPr>
        <p:blipFill>
          <a:blip r:embed="rId5">
            <a:alphaModFix/>
          </a:blip>
          <a:stretch>
            <a:fillRect/>
          </a:stretch>
        </p:blipFill>
        <p:spPr>
          <a:xfrm rot="7597377">
            <a:off x="6083001" y="-2198807"/>
            <a:ext cx="2386824" cy="4381382"/>
          </a:xfrm>
          <a:prstGeom prst="rect">
            <a:avLst/>
          </a:prstGeom>
          <a:noFill/>
          <a:ln>
            <a:noFill/>
          </a:ln>
        </p:spPr>
      </p:pic>
      <p:pic>
        <p:nvPicPr>
          <p:cNvPr id="111" name="Google Shape;111;p14"/>
          <p:cNvPicPr preferRelativeResize="0"/>
          <p:nvPr/>
        </p:nvPicPr>
        <p:blipFill rotWithShape="1">
          <a:blip r:embed="rId6">
            <a:alphaModFix/>
          </a:blip>
          <a:srcRect b="0" l="0" r="0" t="0"/>
          <a:stretch/>
        </p:blipFill>
        <p:spPr>
          <a:xfrm rot="10799990">
            <a:off x="-984822" y="704320"/>
            <a:ext cx="1774244" cy="403966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12" name="Shape 112"/>
        <p:cNvGrpSpPr/>
        <p:nvPr/>
      </p:nvGrpSpPr>
      <p:grpSpPr>
        <a:xfrm>
          <a:off x="0" y="0"/>
          <a:ext cx="0" cy="0"/>
          <a:chOff x="0" y="0"/>
          <a:chExt cx="0" cy="0"/>
        </a:xfrm>
      </p:grpSpPr>
      <p:sp>
        <p:nvSpPr>
          <p:cNvPr id="113" name="Google Shape;113;p15"/>
          <p:cNvSpPr txBox="1"/>
          <p:nvPr>
            <p:ph idx="1" type="subTitle"/>
          </p:nvPr>
        </p:nvSpPr>
        <p:spPr>
          <a:xfrm>
            <a:off x="727575" y="2064075"/>
            <a:ext cx="3672300" cy="2025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14" name="Google Shape;114;p1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15"/>
          <p:cNvSpPr txBox="1"/>
          <p:nvPr>
            <p:ph idx="2" type="subTitle"/>
          </p:nvPr>
        </p:nvSpPr>
        <p:spPr>
          <a:xfrm>
            <a:off x="4729750" y="2064075"/>
            <a:ext cx="3701100" cy="2025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pic>
        <p:nvPicPr>
          <p:cNvPr id="116" name="Google Shape;116;p15"/>
          <p:cNvPicPr preferRelativeResize="0"/>
          <p:nvPr/>
        </p:nvPicPr>
        <p:blipFill rotWithShape="1">
          <a:blip r:embed="rId2">
            <a:alphaModFix/>
          </a:blip>
          <a:srcRect b="0" l="0" r="0" t="0"/>
          <a:stretch/>
        </p:blipFill>
        <p:spPr>
          <a:xfrm rot="10800000">
            <a:off x="-698700" y="376250"/>
            <a:ext cx="1812850" cy="1406350"/>
          </a:xfrm>
          <a:prstGeom prst="rect">
            <a:avLst/>
          </a:prstGeom>
          <a:noFill/>
          <a:ln>
            <a:noFill/>
          </a:ln>
        </p:spPr>
      </p:pic>
      <p:pic>
        <p:nvPicPr>
          <p:cNvPr id="117" name="Google Shape;117;p15"/>
          <p:cNvPicPr preferRelativeResize="0"/>
          <p:nvPr/>
        </p:nvPicPr>
        <p:blipFill rotWithShape="1">
          <a:blip r:embed="rId3">
            <a:alphaModFix/>
          </a:blip>
          <a:srcRect b="0" l="0" r="0" t="0"/>
          <a:stretch/>
        </p:blipFill>
        <p:spPr>
          <a:xfrm flipH="1" rot="10800000">
            <a:off x="8093575" y="70425"/>
            <a:ext cx="1209425" cy="1566900"/>
          </a:xfrm>
          <a:prstGeom prst="rect">
            <a:avLst/>
          </a:prstGeom>
          <a:noFill/>
          <a:ln>
            <a:noFill/>
          </a:ln>
        </p:spPr>
      </p:pic>
      <p:pic>
        <p:nvPicPr>
          <p:cNvPr id="118" name="Google Shape;118;p15"/>
          <p:cNvPicPr preferRelativeResize="0"/>
          <p:nvPr/>
        </p:nvPicPr>
        <p:blipFill rotWithShape="1">
          <a:blip r:embed="rId4">
            <a:alphaModFix/>
          </a:blip>
          <a:srcRect b="0" l="0" r="0" t="0"/>
          <a:stretch/>
        </p:blipFill>
        <p:spPr>
          <a:xfrm rot="5400007">
            <a:off x="2889925" y="3276801"/>
            <a:ext cx="1271700" cy="3084848"/>
          </a:xfrm>
          <a:prstGeom prst="rect">
            <a:avLst/>
          </a:prstGeom>
          <a:noFill/>
          <a:ln>
            <a:noFill/>
          </a:ln>
        </p:spPr>
      </p:pic>
      <p:pic>
        <p:nvPicPr>
          <p:cNvPr id="119" name="Google Shape;119;p15"/>
          <p:cNvPicPr preferRelativeResize="0"/>
          <p:nvPr/>
        </p:nvPicPr>
        <p:blipFill rotWithShape="1">
          <a:blip r:embed="rId5">
            <a:alphaModFix/>
          </a:blip>
          <a:srcRect b="0" l="0" r="0" t="0"/>
          <a:stretch/>
        </p:blipFill>
        <p:spPr>
          <a:xfrm rot="-5400008">
            <a:off x="4467345" y="3044473"/>
            <a:ext cx="2002458" cy="455925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20" name="Shape 120"/>
        <p:cNvGrpSpPr/>
        <p:nvPr/>
      </p:nvGrpSpPr>
      <p:grpSpPr>
        <a:xfrm>
          <a:off x="0" y="0"/>
          <a:ext cx="0" cy="0"/>
          <a:chOff x="0" y="0"/>
          <a:chExt cx="0" cy="0"/>
        </a:xfrm>
      </p:grpSpPr>
      <p:sp>
        <p:nvSpPr>
          <p:cNvPr id="121" name="Google Shape;121;p16"/>
          <p:cNvSpPr txBox="1"/>
          <p:nvPr>
            <p:ph type="title"/>
          </p:nvPr>
        </p:nvSpPr>
        <p:spPr>
          <a:xfrm>
            <a:off x="909400"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6"/>
          <p:cNvSpPr txBox="1"/>
          <p:nvPr>
            <p:ph idx="1" type="subTitle"/>
          </p:nvPr>
        </p:nvSpPr>
        <p:spPr>
          <a:xfrm>
            <a:off x="9094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3" name="Google Shape;123;p16"/>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6"/>
          <p:cNvSpPr txBox="1"/>
          <p:nvPr>
            <p:ph idx="3" type="title"/>
          </p:nvPr>
        </p:nvSpPr>
        <p:spPr>
          <a:xfrm>
            <a:off x="3487101"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 name="Google Shape;125;p16"/>
          <p:cNvSpPr txBox="1"/>
          <p:nvPr>
            <p:ph idx="4" type="subTitle"/>
          </p:nvPr>
        </p:nvSpPr>
        <p:spPr>
          <a:xfrm>
            <a:off x="34871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26" name="Google Shape;126;p16"/>
          <p:cNvSpPr txBox="1"/>
          <p:nvPr>
            <p:ph idx="5" type="title"/>
          </p:nvPr>
        </p:nvSpPr>
        <p:spPr>
          <a:xfrm>
            <a:off x="6064802" y="23301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16"/>
          <p:cNvSpPr txBox="1"/>
          <p:nvPr>
            <p:ph idx="6" type="subTitle"/>
          </p:nvPr>
        </p:nvSpPr>
        <p:spPr>
          <a:xfrm>
            <a:off x="6064800" y="2720558"/>
            <a:ext cx="2169600" cy="8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28" name="Google Shape;128;p16"/>
          <p:cNvPicPr preferRelativeResize="0"/>
          <p:nvPr/>
        </p:nvPicPr>
        <p:blipFill rotWithShape="1">
          <a:blip r:embed="rId2">
            <a:alphaModFix/>
          </a:blip>
          <a:srcRect b="0" l="0" r="0" t="0"/>
          <a:stretch/>
        </p:blipFill>
        <p:spPr>
          <a:xfrm rot="3546976">
            <a:off x="-485442" y="-893769"/>
            <a:ext cx="1796434" cy="4090188"/>
          </a:xfrm>
          <a:prstGeom prst="rect">
            <a:avLst/>
          </a:prstGeom>
          <a:noFill/>
          <a:ln>
            <a:noFill/>
          </a:ln>
        </p:spPr>
      </p:pic>
      <p:pic>
        <p:nvPicPr>
          <p:cNvPr id="129" name="Google Shape;129;p16"/>
          <p:cNvPicPr preferRelativeResize="0"/>
          <p:nvPr/>
        </p:nvPicPr>
        <p:blipFill rotWithShape="1">
          <a:blip r:embed="rId3">
            <a:alphaModFix/>
          </a:blip>
          <a:srcRect b="0" l="0" r="0" t="0"/>
          <a:stretch/>
        </p:blipFill>
        <p:spPr>
          <a:xfrm flipH="1" rot="10800000">
            <a:off x="7789500" y="-310000"/>
            <a:ext cx="1572000" cy="2036650"/>
          </a:xfrm>
          <a:prstGeom prst="rect">
            <a:avLst/>
          </a:prstGeom>
          <a:noFill/>
          <a:ln>
            <a:noFill/>
          </a:ln>
        </p:spPr>
      </p:pic>
      <p:pic>
        <p:nvPicPr>
          <p:cNvPr id="130" name="Google Shape;130;p16"/>
          <p:cNvPicPr preferRelativeResize="0"/>
          <p:nvPr/>
        </p:nvPicPr>
        <p:blipFill rotWithShape="1">
          <a:blip r:embed="rId4">
            <a:alphaModFix/>
          </a:blip>
          <a:srcRect b="0" l="0" r="0" t="0"/>
          <a:stretch/>
        </p:blipFill>
        <p:spPr>
          <a:xfrm rot="-5400000">
            <a:off x="2031350" y="3095450"/>
            <a:ext cx="1724400" cy="4182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131" name="Shape 131"/>
        <p:cNvGrpSpPr/>
        <p:nvPr/>
      </p:nvGrpSpPr>
      <p:grpSpPr>
        <a:xfrm>
          <a:off x="0" y="0"/>
          <a:ext cx="0" cy="0"/>
          <a:chOff x="0" y="0"/>
          <a:chExt cx="0" cy="0"/>
        </a:xfrm>
      </p:grpSpPr>
      <p:sp>
        <p:nvSpPr>
          <p:cNvPr id="132" name="Google Shape;132;p17"/>
          <p:cNvSpPr txBox="1"/>
          <p:nvPr>
            <p:ph type="title"/>
          </p:nvPr>
        </p:nvSpPr>
        <p:spPr>
          <a:xfrm>
            <a:off x="909400"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3" name="Google Shape;133;p17"/>
          <p:cNvSpPr txBox="1"/>
          <p:nvPr>
            <p:ph idx="1" type="subTitle"/>
          </p:nvPr>
        </p:nvSpPr>
        <p:spPr>
          <a:xfrm>
            <a:off x="9094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4" name="Google Shape;134;p17"/>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17"/>
          <p:cNvSpPr txBox="1"/>
          <p:nvPr>
            <p:ph idx="3" type="title"/>
          </p:nvPr>
        </p:nvSpPr>
        <p:spPr>
          <a:xfrm>
            <a:off x="3487101"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17"/>
          <p:cNvSpPr txBox="1"/>
          <p:nvPr>
            <p:ph idx="4" type="subTitle"/>
          </p:nvPr>
        </p:nvSpPr>
        <p:spPr>
          <a:xfrm>
            <a:off x="34871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37" name="Google Shape;137;p17"/>
          <p:cNvSpPr txBox="1"/>
          <p:nvPr>
            <p:ph idx="5" type="title"/>
          </p:nvPr>
        </p:nvSpPr>
        <p:spPr>
          <a:xfrm>
            <a:off x="6064802" y="3204375"/>
            <a:ext cx="2169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8" name="Google Shape;138;p17"/>
          <p:cNvSpPr txBox="1"/>
          <p:nvPr>
            <p:ph idx="6" type="subTitle"/>
          </p:nvPr>
        </p:nvSpPr>
        <p:spPr>
          <a:xfrm>
            <a:off x="6064800" y="3603500"/>
            <a:ext cx="2169600" cy="67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39" name="Google Shape;139;p17"/>
          <p:cNvPicPr preferRelativeResize="0"/>
          <p:nvPr/>
        </p:nvPicPr>
        <p:blipFill rotWithShape="1">
          <a:blip r:embed="rId2">
            <a:alphaModFix/>
          </a:blip>
          <a:srcRect b="0" l="0" r="0" t="0"/>
          <a:stretch/>
        </p:blipFill>
        <p:spPr>
          <a:xfrm rot="5400000">
            <a:off x="3365525" y="4494600"/>
            <a:ext cx="1393300" cy="1349250"/>
          </a:xfrm>
          <a:prstGeom prst="rect">
            <a:avLst/>
          </a:prstGeom>
          <a:noFill/>
          <a:ln>
            <a:noFill/>
          </a:ln>
        </p:spPr>
      </p:pic>
      <p:pic>
        <p:nvPicPr>
          <p:cNvPr id="140" name="Google Shape;140;p17"/>
          <p:cNvPicPr preferRelativeResize="0"/>
          <p:nvPr/>
        </p:nvPicPr>
        <p:blipFill>
          <a:blip r:embed="rId3">
            <a:alphaModFix/>
          </a:blip>
          <a:stretch>
            <a:fillRect/>
          </a:stretch>
        </p:blipFill>
        <p:spPr>
          <a:xfrm rot="-5400000">
            <a:off x="8218200" y="3327325"/>
            <a:ext cx="1659025" cy="1532125"/>
          </a:xfrm>
          <a:prstGeom prst="rect">
            <a:avLst/>
          </a:prstGeom>
          <a:noFill/>
          <a:ln>
            <a:noFill/>
          </a:ln>
        </p:spPr>
      </p:pic>
      <p:pic>
        <p:nvPicPr>
          <p:cNvPr id="141" name="Google Shape;141;p17"/>
          <p:cNvPicPr preferRelativeResize="0"/>
          <p:nvPr/>
        </p:nvPicPr>
        <p:blipFill rotWithShape="1">
          <a:blip r:embed="rId4">
            <a:alphaModFix/>
          </a:blip>
          <a:srcRect b="0" l="0" r="0" t="0"/>
          <a:stretch/>
        </p:blipFill>
        <p:spPr>
          <a:xfrm rot="-9355986">
            <a:off x="-232067" y="311450"/>
            <a:ext cx="1328784" cy="3223299"/>
          </a:xfrm>
          <a:prstGeom prst="rect">
            <a:avLst/>
          </a:prstGeom>
          <a:noFill/>
          <a:ln>
            <a:noFill/>
          </a:ln>
        </p:spPr>
      </p:pic>
      <p:pic>
        <p:nvPicPr>
          <p:cNvPr id="142" name="Google Shape;142;p17"/>
          <p:cNvPicPr preferRelativeResize="0"/>
          <p:nvPr/>
        </p:nvPicPr>
        <p:blipFill rotWithShape="1">
          <a:blip r:embed="rId5">
            <a:alphaModFix/>
          </a:blip>
          <a:srcRect b="0" l="0" r="0" t="0"/>
          <a:stretch/>
        </p:blipFill>
        <p:spPr>
          <a:xfrm rot="-8611223">
            <a:off x="2644600" y="4491875"/>
            <a:ext cx="2835150" cy="2032750"/>
          </a:xfrm>
          <a:prstGeom prst="rect">
            <a:avLst/>
          </a:prstGeom>
          <a:noFill/>
          <a:ln>
            <a:noFill/>
          </a:ln>
        </p:spPr>
      </p:pic>
      <p:pic>
        <p:nvPicPr>
          <p:cNvPr id="143" name="Google Shape;143;p17"/>
          <p:cNvPicPr preferRelativeResize="0"/>
          <p:nvPr/>
        </p:nvPicPr>
        <p:blipFill rotWithShape="1">
          <a:blip r:embed="rId6">
            <a:alphaModFix/>
          </a:blip>
          <a:srcRect b="0" l="0" r="0" t="0"/>
          <a:stretch/>
        </p:blipFill>
        <p:spPr>
          <a:xfrm rot="-5400008">
            <a:off x="7571045" y="-1740127"/>
            <a:ext cx="2002458" cy="455925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144" name="Shape 144"/>
        <p:cNvGrpSpPr/>
        <p:nvPr/>
      </p:nvGrpSpPr>
      <p:grpSpPr>
        <a:xfrm>
          <a:off x="0" y="0"/>
          <a:ext cx="0" cy="0"/>
          <a:chOff x="0" y="0"/>
          <a:chExt cx="0" cy="0"/>
        </a:xfrm>
      </p:grpSpPr>
      <p:sp>
        <p:nvSpPr>
          <p:cNvPr id="145" name="Google Shape;145;p18"/>
          <p:cNvSpPr txBox="1"/>
          <p:nvPr>
            <p:ph type="title"/>
          </p:nvPr>
        </p:nvSpPr>
        <p:spPr>
          <a:xfrm>
            <a:off x="1986650" y="1320539"/>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6" name="Google Shape;146;p18"/>
          <p:cNvSpPr txBox="1"/>
          <p:nvPr>
            <p:ph idx="1" type="subTitle"/>
          </p:nvPr>
        </p:nvSpPr>
        <p:spPr>
          <a:xfrm>
            <a:off x="1986650" y="1678422"/>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7" name="Google Shape;147;p18"/>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8"/>
          <p:cNvSpPr txBox="1"/>
          <p:nvPr>
            <p:ph idx="3" type="title"/>
          </p:nvPr>
        </p:nvSpPr>
        <p:spPr>
          <a:xfrm>
            <a:off x="1986651" y="2410101"/>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8"/>
          <p:cNvSpPr txBox="1"/>
          <p:nvPr>
            <p:ph idx="4" type="subTitle"/>
          </p:nvPr>
        </p:nvSpPr>
        <p:spPr>
          <a:xfrm>
            <a:off x="1986650" y="2767984"/>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0" name="Google Shape;150;p18"/>
          <p:cNvSpPr txBox="1"/>
          <p:nvPr>
            <p:ph idx="5" type="title"/>
          </p:nvPr>
        </p:nvSpPr>
        <p:spPr>
          <a:xfrm>
            <a:off x="1986652" y="3499639"/>
            <a:ext cx="2588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8"/>
          <p:cNvSpPr txBox="1"/>
          <p:nvPr>
            <p:ph idx="6" type="subTitle"/>
          </p:nvPr>
        </p:nvSpPr>
        <p:spPr>
          <a:xfrm>
            <a:off x="1986650" y="3857531"/>
            <a:ext cx="2588700" cy="677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52" name="Google Shape;152;p18"/>
          <p:cNvPicPr preferRelativeResize="0"/>
          <p:nvPr/>
        </p:nvPicPr>
        <p:blipFill rotWithShape="1">
          <a:blip r:embed="rId2">
            <a:alphaModFix/>
          </a:blip>
          <a:srcRect b="0" l="0" r="0" t="0"/>
          <a:stretch/>
        </p:blipFill>
        <p:spPr>
          <a:xfrm rot="-3282886">
            <a:off x="8609178" y="2736320"/>
            <a:ext cx="1774245" cy="4039661"/>
          </a:xfrm>
          <a:prstGeom prst="rect">
            <a:avLst/>
          </a:prstGeom>
          <a:noFill/>
          <a:ln>
            <a:noFill/>
          </a:ln>
        </p:spPr>
      </p:pic>
      <p:pic>
        <p:nvPicPr>
          <p:cNvPr id="153" name="Google Shape;153;p18"/>
          <p:cNvPicPr preferRelativeResize="0"/>
          <p:nvPr/>
        </p:nvPicPr>
        <p:blipFill rotWithShape="1">
          <a:blip r:embed="rId3">
            <a:alphaModFix/>
          </a:blip>
          <a:srcRect b="0" l="0" r="0" t="0"/>
          <a:stretch/>
        </p:blipFill>
        <p:spPr>
          <a:xfrm rot="10800000">
            <a:off x="7797200" y="294118"/>
            <a:ext cx="2504350" cy="1437030"/>
          </a:xfrm>
          <a:prstGeom prst="rect">
            <a:avLst/>
          </a:prstGeom>
          <a:noFill/>
          <a:ln>
            <a:noFill/>
          </a:ln>
        </p:spPr>
      </p:pic>
      <p:pic>
        <p:nvPicPr>
          <p:cNvPr id="154" name="Google Shape;154;p18"/>
          <p:cNvPicPr preferRelativeResize="0"/>
          <p:nvPr/>
        </p:nvPicPr>
        <p:blipFill rotWithShape="1">
          <a:blip r:embed="rId4">
            <a:alphaModFix/>
          </a:blip>
          <a:srcRect b="0" l="0" r="0" t="0"/>
          <a:stretch/>
        </p:blipFill>
        <p:spPr>
          <a:xfrm rot="-4500000">
            <a:off x="-1570436" y="1705650"/>
            <a:ext cx="3031284" cy="21733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55" name="Shape 155"/>
        <p:cNvGrpSpPr/>
        <p:nvPr/>
      </p:nvGrpSpPr>
      <p:grpSpPr>
        <a:xfrm>
          <a:off x="0" y="0"/>
          <a:ext cx="0" cy="0"/>
          <a:chOff x="0" y="0"/>
          <a:chExt cx="0" cy="0"/>
        </a:xfrm>
      </p:grpSpPr>
      <p:sp>
        <p:nvSpPr>
          <p:cNvPr id="156" name="Google Shape;156;p19"/>
          <p:cNvSpPr txBox="1"/>
          <p:nvPr>
            <p:ph type="title"/>
          </p:nvPr>
        </p:nvSpPr>
        <p:spPr>
          <a:xfrm>
            <a:off x="1624450" y="1629138"/>
            <a:ext cx="26940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19"/>
          <p:cNvSpPr txBox="1"/>
          <p:nvPr>
            <p:ph idx="1" type="subTitle"/>
          </p:nvPr>
        </p:nvSpPr>
        <p:spPr>
          <a:xfrm>
            <a:off x="1624450" y="2028262"/>
            <a:ext cx="26940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58" name="Google Shape;158;p19"/>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19"/>
          <p:cNvSpPr txBox="1"/>
          <p:nvPr>
            <p:ph idx="3" type="title"/>
          </p:nvPr>
        </p:nvSpPr>
        <p:spPr>
          <a:xfrm>
            <a:off x="4825390" y="1629138"/>
            <a:ext cx="26940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0" name="Google Shape;160;p19"/>
          <p:cNvSpPr txBox="1"/>
          <p:nvPr>
            <p:ph idx="4" type="subTitle"/>
          </p:nvPr>
        </p:nvSpPr>
        <p:spPr>
          <a:xfrm>
            <a:off x="4825389" y="2028262"/>
            <a:ext cx="26940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1" name="Google Shape;161;p19"/>
          <p:cNvSpPr txBox="1"/>
          <p:nvPr>
            <p:ph idx="5" type="title"/>
          </p:nvPr>
        </p:nvSpPr>
        <p:spPr>
          <a:xfrm>
            <a:off x="1624450" y="2998163"/>
            <a:ext cx="26940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2" name="Google Shape;162;p19"/>
          <p:cNvSpPr txBox="1"/>
          <p:nvPr>
            <p:ph idx="6" type="subTitle"/>
          </p:nvPr>
        </p:nvSpPr>
        <p:spPr>
          <a:xfrm>
            <a:off x="1624450" y="3397288"/>
            <a:ext cx="2694000" cy="885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3" name="Google Shape;163;p19"/>
          <p:cNvSpPr txBox="1"/>
          <p:nvPr>
            <p:ph idx="7" type="title"/>
          </p:nvPr>
        </p:nvSpPr>
        <p:spPr>
          <a:xfrm>
            <a:off x="4825390" y="2998163"/>
            <a:ext cx="26940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19"/>
          <p:cNvSpPr txBox="1"/>
          <p:nvPr>
            <p:ph idx="8" type="subTitle"/>
          </p:nvPr>
        </p:nvSpPr>
        <p:spPr>
          <a:xfrm>
            <a:off x="4825389" y="3397288"/>
            <a:ext cx="2694000" cy="8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65" name="Google Shape;165;p19"/>
          <p:cNvPicPr preferRelativeResize="0"/>
          <p:nvPr/>
        </p:nvPicPr>
        <p:blipFill rotWithShape="1">
          <a:blip r:embed="rId2">
            <a:alphaModFix/>
          </a:blip>
          <a:srcRect b="0" l="0" r="0" t="0"/>
          <a:stretch/>
        </p:blipFill>
        <p:spPr>
          <a:xfrm rot="7138799">
            <a:off x="7705970" y="-1163991"/>
            <a:ext cx="1449612" cy="3300532"/>
          </a:xfrm>
          <a:prstGeom prst="rect">
            <a:avLst/>
          </a:prstGeom>
          <a:noFill/>
          <a:ln>
            <a:noFill/>
          </a:ln>
        </p:spPr>
      </p:pic>
      <p:pic>
        <p:nvPicPr>
          <p:cNvPr id="166" name="Google Shape;166;p19"/>
          <p:cNvPicPr preferRelativeResize="0"/>
          <p:nvPr/>
        </p:nvPicPr>
        <p:blipFill rotWithShape="1">
          <a:blip r:embed="rId3">
            <a:alphaModFix/>
          </a:blip>
          <a:srcRect b="0" l="0" r="0" t="0"/>
          <a:stretch/>
        </p:blipFill>
        <p:spPr>
          <a:xfrm rot="5400000">
            <a:off x="-616525" y="385275"/>
            <a:ext cx="1393300" cy="1349250"/>
          </a:xfrm>
          <a:prstGeom prst="rect">
            <a:avLst/>
          </a:prstGeom>
          <a:noFill/>
          <a:ln>
            <a:noFill/>
          </a:ln>
        </p:spPr>
      </p:pic>
      <p:pic>
        <p:nvPicPr>
          <p:cNvPr id="167" name="Google Shape;167;p19"/>
          <p:cNvPicPr preferRelativeResize="0"/>
          <p:nvPr/>
        </p:nvPicPr>
        <p:blipFill rotWithShape="1">
          <a:blip r:embed="rId4">
            <a:alphaModFix/>
          </a:blip>
          <a:srcRect b="0" l="0" r="0" t="0"/>
          <a:stretch/>
        </p:blipFill>
        <p:spPr>
          <a:xfrm rot="-5400000">
            <a:off x="5172175" y="3734100"/>
            <a:ext cx="1315650" cy="31914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_1">
    <p:spTree>
      <p:nvGrpSpPr>
        <p:cNvPr id="168" name="Shape 168"/>
        <p:cNvGrpSpPr/>
        <p:nvPr/>
      </p:nvGrpSpPr>
      <p:grpSpPr>
        <a:xfrm>
          <a:off x="0" y="0"/>
          <a:ext cx="0" cy="0"/>
          <a:chOff x="0" y="0"/>
          <a:chExt cx="0" cy="0"/>
        </a:xfrm>
      </p:grpSpPr>
      <p:sp>
        <p:nvSpPr>
          <p:cNvPr id="169" name="Google Shape;169;p20"/>
          <p:cNvSpPr txBox="1"/>
          <p:nvPr>
            <p:ph type="title"/>
          </p:nvPr>
        </p:nvSpPr>
        <p:spPr>
          <a:xfrm>
            <a:off x="9094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0" name="Google Shape;170;p20"/>
          <p:cNvSpPr txBox="1"/>
          <p:nvPr>
            <p:ph idx="1" type="subTitle"/>
          </p:nvPr>
        </p:nvSpPr>
        <p:spPr>
          <a:xfrm>
            <a:off x="9094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1" name="Google Shape;171;p20"/>
          <p:cNvSpPr txBox="1"/>
          <p:nvPr>
            <p:ph idx="2"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0"/>
          <p:cNvSpPr txBox="1"/>
          <p:nvPr>
            <p:ph idx="3" type="title"/>
          </p:nvPr>
        </p:nvSpPr>
        <p:spPr>
          <a:xfrm>
            <a:off x="34871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20"/>
          <p:cNvSpPr txBox="1"/>
          <p:nvPr>
            <p:ph idx="4" type="subTitle"/>
          </p:nvPr>
        </p:nvSpPr>
        <p:spPr>
          <a:xfrm>
            <a:off x="34871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4" name="Google Shape;174;p20"/>
          <p:cNvSpPr txBox="1"/>
          <p:nvPr>
            <p:ph idx="5" type="title"/>
          </p:nvPr>
        </p:nvSpPr>
        <p:spPr>
          <a:xfrm>
            <a:off x="909475"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5" name="Google Shape;175;p20"/>
          <p:cNvSpPr txBox="1"/>
          <p:nvPr>
            <p:ph idx="6" type="subTitle"/>
          </p:nvPr>
        </p:nvSpPr>
        <p:spPr>
          <a:xfrm>
            <a:off x="9094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6" name="Google Shape;176;p20"/>
          <p:cNvSpPr txBox="1"/>
          <p:nvPr>
            <p:ph idx="7" type="title"/>
          </p:nvPr>
        </p:nvSpPr>
        <p:spPr>
          <a:xfrm>
            <a:off x="3487176"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20"/>
          <p:cNvSpPr txBox="1"/>
          <p:nvPr>
            <p:ph idx="8" type="subTitle"/>
          </p:nvPr>
        </p:nvSpPr>
        <p:spPr>
          <a:xfrm>
            <a:off x="34871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8" name="Google Shape;178;p20"/>
          <p:cNvSpPr txBox="1"/>
          <p:nvPr>
            <p:ph idx="9" type="title"/>
          </p:nvPr>
        </p:nvSpPr>
        <p:spPr>
          <a:xfrm>
            <a:off x="6064875" y="17944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9" name="Google Shape;179;p20"/>
          <p:cNvSpPr txBox="1"/>
          <p:nvPr>
            <p:ph idx="13" type="subTitle"/>
          </p:nvPr>
        </p:nvSpPr>
        <p:spPr>
          <a:xfrm>
            <a:off x="6064875" y="21936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0" name="Google Shape;180;p20"/>
          <p:cNvSpPr txBox="1"/>
          <p:nvPr>
            <p:ph idx="14" type="title"/>
          </p:nvPr>
        </p:nvSpPr>
        <p:spPr>
          <a:xfrm>
            <a:off x="6064875" y="3441975"/>
            <a:ext cx="2169600" cy="488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1" name="Google Shape;181;p20"/>
          <p:cNvSpPr txBox="1"/>
          <p:nvPr>
            <p:ph idx="15" type="subTitle"/>
          </p:nvPr>
        </p:nvSpPr>
        <p:spPr>
          <a:xfrm>
            <a:off x="6064875" y="3841100"/>
            <a:ext cx="21696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182" name="Google Shape;182;p20"/>
          <p:cNvPicPr preferRelativeResize="0"/>
          <p:nvPr/>
        </p:nvPicPr>
        <p:blipFill rotWithShape="1">
          <a:blip r:embed="rId2">
            <a:alphaModFix/>
          </a:blip>
          <a:srcRect b="0" l="0" r="0" t="0"/>
          <a:stretch/>
        </p:blipFill>
        <p:spPr>
          <a:xfrm rot="-10059469">
            <a:off x="-250407" y="191408"/>
            <a:ext cx="1320763" cy="3203783"/>
          </a:xfrm>
          <a:prstGeom prst="rect">
            <a:avLst/>
          </a:prstGeom>
          <a:noFill/>
          <a:ln>
            <a:noFill/>
          </a:ln>
        </p:spPr>
      </p:pic>
      <p:pic>
        <p:nvPicPr>
          <p:cNvPr id="183" name="Google Shape;183;p20"/>
          <p:cNvPicPr preferRelativeResize="0"/>
          <p:nvPr/>
        </p:nvPicPr>
        <p:blipFill rotWithShape="1">
          <a:blip r:embed="rId3">
            <a:alphaModFix/>
          </a:blip>
          <a:srcRect b="0" l="0" r="0" t="0"/>
          <a:stretch/>
        </p:blipFill>
        <p:spPr>
          <a:xfrm flipH="1" rot="5400000">
            <a:off x="-327025" y="-99117"/>
            <a:ext cx="1179500" cy="1528135"/>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rot="-3">
            <a:off x="7978008" y="2558906"/>
            <a:ext cx="1796434" cy="40901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2166450" y="2333595"/>
            <a:ext cx="4811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a:off x="3293225" y="3175395"/>
            <a:ext cx="2557800" cy="60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p3"/>
          <p:cNvSpPr txBox="1"/>
          <p:nvPr>
            <p:ph hasCustomPrompt="1" idx="2" type="title"/>
          </p:nvPr>
        </p:nvSpPr>
        <p:spPr>
          <a:xfrm>
            <a:off x="3334800" y="1247408"/>
            <a:ext cx="2474400" cy="1086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20" name="Google Shape;20;p3"/>
          <p:cNvPicPr preferRelativeResize="0"/>
          <p:nvPr/>
        </p:nvPicPr>
        <p:blipFill rotWithShape="1">
          <a:blip r:embed="rId2">
            <a:alphaModFix/>
          </a:blip>
          <a:srcRect b="0" l="0" r="0" t="0"/>
          <a:stretch/>
        </p:blipFill>
        <p:spPr>
          <a:xfrm rot="3883291">
            <a:off x="-398603" y="1661394"/>
            <a:ext cx="2569104" cy="1474162"/>
          </a:xfrm>
          <a:prstGeom prst="rect">
            <a:avLst/>
          </a:prstGeom>
          <a:noFill/>
          <a:ln>
            <a:noFill/>
          </a:ln>
        </p:spPr>
      </p:pic>
      <p:pic>
        <p:nvPicPr>
          <p:cNvPr id="21" name="Google Shape;21;p3"/>
          <p:cNvPicPr preferRelativeResize="0"/>
          <p:nvPr/>
        </p:nvPicPr>
        <p:blipFill rotWithShape="1">
          <a:blip r:embed="rId3">
            <a:alphaModFix/>
          </a:blip>
          <a:srcRect b="0" l="0" r="0" t="0"/>
          <a:stretch/>
        </p:blipFill>
        <p:spPr>
          <a:xfrm>
            <a:off x="440313" y="163692"/>
            <a:ext cx="1840875" cy="1782665"/>
          </a:xfrm>
          <a:prstGeom prst="rect">
            <a:avLst/>
          </a:prstGeom>
          <a:noFill/>
          <a:ln>
            <a:noFill/>
          </a:ln>
        </p:spPr>
      </p:pic>
      <p:pic>
        <p:nvPicPr>
          <p:cNvPr id="22" name="Google Shape;22;p3"/>
          <p:cNvPicPr preferRelativeResize="0"/>
          <p:nvPr/>
        </p:nvPicPr>
        <p:blipFill rotWithShape="1">
          <a:blip r:embed="rId4">
            <a:alphaModFix/>
          </a:blip>
          <a:srcRect b="0" l="0" r="0" t="0"/>
          <a:stretch/>
        </p:blipFill>
        <p:spPr>
          <a:xfrm rot="-1639246">
            <a:off x="941800" y="2746450"/>
            <a:ext cx="1733751" cy="3947450"/>
          </a:xfrm>
          <a:prstGeom prst="rect">
            <a:avLst/>
          </a:prstGeom>
          <a:noFill/>
          <a:ln>
            <a:noFill/>
          </a:ln>
        </p:spPr>
      </p:pic>
      <p:pic>
        <p:nvPicPr>
          <p:cNvPr id="23" name="Google Shape;23;p3"/>
          <p:cNvPicPr preferRelativeResize="0"/>
          <p:nvPr/>
        </p:nvPicPr>
        <p:blipFill>
          <a:blip r:embed="rId5">
            <a:alphaModFix/>
          </a:blip>
          <a:stretch>
            <a:fillRect/>
          </a:stretch>
        </p:blipFill>
        <p:spPr>
          <a:xfrm>
            <a:off x="7081725" y="3219301"/>
            <a:ext cx="1840875" cy="1700025"/>
          </a:xfrm>
          <a:prstGeom prst="rect">
            <a:avLst/>
          </a:prstGeom>
          <a:noFill/>
          <a:ln>
            <a:noFill/>
          </a:ln>
        </p:spPr>
      </p:pic>
      <p:pic>
        <p:nvPicPr>
          <p:cNvPr id="24" name="Google Shape;24;p3"/>
          <p:cNvPicPr preferRelativeResize="0"/>
          <p:nvPr/>
        </p:nvPicPr>
        <p:blipFill>
          <a:blip r:embed="rId6">
            <a:alphaModFix/>
          </a:blip>
          <a:stretch>
            <a:fillRect/>
          </a:stretch>
        </p:blipFill>
        <p:spPr>
          <a:xfrm>
            <a:off x="7304126" y="609717"/>
            <a:ext cx="2386824" cy="4381382"/>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rot="-1639246">
            <a:off x="6379675" y="-1850875"/>
            <a:ext cx="1733751" cy="39474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85" name="Shape 185"/>
        <p:cNvGrpSpPr/>
        <p:nvPr/>
      </p:nvGrpSpPr>
      <p:grpSpPr>
        <a:xfrm>
          <a:off x="0" y="0"/>
          <a:ext cx="0" cy="0"/>
          <a:chOff x="0" y="0"/>
          <a:chExt cx="0" cy="0"/>
        </a:xfrm>
      </p:grpSpPr>
      <p:sp>
        <p:nvSpPr>
          <p:cNvPr id="186" name="Google Shape;186;p21"/>
          <p:cNvSpPr txBox="1"/>
          <p:nvPr>
            <p:ph idx="1" type="subTitle"/>
          </p:nvPr>
        </p:nvSpPr>
        <p:spPr>
          <a:xfrm>
            <a:off x="2640050" y="2283675"/>
            <a:ext cx="3863700" cy="1388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87" name="Google Shape;187;p2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88" name="Google Shape;188;p21"/>
          <p:cNvPicPr preferRelativeResize="0"/>
          <p:nvPr/>
        </p:nvPicPr>
        <p:blipFill rotWithShape="1">
          <a:blip r:embed="rId2">
            <a:alphaModFix/>
          </a:blip>
          <a:srcRect b="0" l="0" r="0" t="0"/>
          <a:stretch/>
        </p:blipFill>
        <p:spPr>
          <a:xfrm flipH="1" rot="-3883295">
            <a:off x="183142" y="3147922"/>
            <a:ext cx="2309974" cy="1325469"/>
          </a:xfrm>
          <a:prstGeom prst="rect">
            <a:avLst/>
          </a:prstGeom>
          <a:noFill/>
          <a:ln>
            <a:noFill/>
          </a:ln>
        </p:spPr>
      </p:pic>
      <p:pic>
        <p:nvPicPr>
          <p:cNvPr id="189" name="Google Shape;189;p21"/>
          <p:cNvPicPr preferRelativeResize="0"/>
          <p:nvPr/>
        </p:nvPicPr>
        <p:blipFill rotWithShape="1">
          <a:blip r:embed="rId3">
            <a:alphaModFix/>
          </a:blip>
          <a:srcRect b="0" l="0" r="0" t="0"/>
          <a:stretch/>
        </p:blipFill>
        <p:spPr>
          <a:xfrm flipH="1">
            <a:off x="83624" y="1801283"/>
            <a:ext cx="1655192" cy="1602859"/>
          </a:xfrm>
          <a:prstGeom prst="rect">
            <a:avLst/>
          </a:prstGeom>
          <a:noFill/>
          <a:ln>
            <a:noFill/>
          </a:ln>
        </p:spPr>
      </p:pic>
      <p:pic>
        <p:nvPicPr>
          <p:cNvPr id="190" name="Google Shape;190;p21"/>
          <p:cNvPicPr preferRelativeResize="0"/>
          <p:nvPr/>
        </p:nvPicPr>
        <p:blipFill rotWithShape="1">
          <a:blip r:embed="rId4">
            <a:alphaModFix/>
          </a:blip>
          <a:srcRect b="0" l="0" r="0" t="0"/>
          <a:stretch/>
        </p:blipFill>
        <p:spPr>
          <a:xfrm flipH="1" rot="1639246">
            <a:off x="-112326" y="-148575"/>
            <a:ext cx="1733751" cy="3947450"/>
          </a:xfrm>
          <a:prstGeom prst="rect">
            <a:avLst/>
          </a:prstGeom>
          <a:noFill/>
          <a:ln>
            <a:noFill/>
          </a:ln>
        </p:spPr>
      </p:pic>
      <p:pic>
        <p:nvPicPr>
          <p:cNvPr id="191" name="Google Shape;191;p21"/>
          <p:cNvPicPr preferRelativeResize="0"/>
          <p:nvPr/>
        </p:nvPicPr>
        <p:blipFill>
          <a:blip r:embed="rId5">
            <a:alphaModFix/>
          </a:blip>
          <a:stretch>
            <a:fillRect/>
          </a:stretch>
        </p:blipFill>
        <p:spPr>
          <a:xfrm flipH="1" rot="6057767">
            <a:off x="7202025" y="1933876"/>
            <a:ext cx="1840875" cy="1700025"/>
          </a:xfrm>
          <a:prstGeom prst="rect">
            <a:avLst/>
          </a:prstGeom>
          <a:noFill/>
          <a:ln>
            <a:noFill/>
          </a:ln>
        </p:spPr>
      </p:pic>
      <p:pic>
        <p:nvPicPr>
          <p:cNvPr id="192" name="Google Shape;192;p21"/>
          <p:cNvPicPr preferRelativeResize="0"/>
          <p:nvPr/>
        </p:nvPicPr>
        <p:blipFill>
          <a:blip r:embed="rId6">
            <a:alphaModFix/>
          </a:blip>
          <a:stretch>
            <a:fillRect/>
          </a:stretch>
        </p:blipFill>
        <p:spPr>
          <a:xfrm>
            <a:off x="6602325" y="1217667"/>
            <a:ext cx="2386824" cy="438138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93" name="Shape 193"/>
        <p:cNvGrpSpPr/>
        <p:nvPr/>
      </p:nvGrpSpPr>
      <p:grpSpPr>
        <a:xfrm>
          <a:off x="0" y="0"/>
          <a:ext cx="0" cy="0"/>
          <a:chOff x="0" y="0"/>
          <a:chExt cx="0" cy="0"/>
        </a:xfrm>
      </p:grpSpPr>
      <p:sp>
        <p:nvSpPr>
          <p:cNvPr id="194" name="Google Shape;194;p22"/>
          <p:cNvSpPr txBox="1"/>
          <p:nvPr>
            <p:ph idx="1" type="subTitle"/>
          </p:nvPr>
        </p:nvSpPr>
        <p:spPr>
          <a:xfrm>
            <a:off x="1729425" y="1735225"/>
            <a:ext cx="5685000" cy="286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195" name="Google Shape;195;p2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96" name="Google Shape;196;p22"/>
          <p:cNvPicPr preferRelativeResize="0"/>
          <p:nvPr/>
        </p:nvPicPr>
        <p:blipFill rotWithShape="1">
          <a:blip r:embed="rId2">
            <a:alphaModFix/>
          </a:blip>
          <a:srcRect b="0" l="0" r="0" t="0"/>
          <a:stretch/>
        </p:blipFill>
        <p:spPr>
          <a:xfrm rot="9160750">
            <a:off x="7533060" y="-626757"/>
            <a:ext cx="2002458" cy="4559255"/>
          </a:xfrm>
          <a:prstGeom prst="rect">
            <a:avLst/>
          </a:prstGeom>
          <a:noFill/>
          <a:ln>
            <a:noFill/>
          </a:ln>
        </p:spPr>
      </p:pic>
      <p:pic>
        <p:nvPicPr>
          <p:cNvPr id="197" name="Google Shape;197;p22"/>
          <p:cNvPicPr preferRelativeResize="0"/>
          <p:nvPr/>
        </p:nvPicPr>
        <p:blipFill rotWithShape="1">
          <a:blip r:embed="rId3">
            <a:alphaModFix/>
          </a:blip>
          <a:srcRect b="0" l="0" r="0" t="0"/>
          <a:stretch/>
        </p:blipFill>
        <p:spPr>
          <a:xfrm rot="-8859426">
            <a:off x="-1146437" y="1931239"/>
            <a:ext cx="2569104" cy="1474162"/>
          </a:xfrm>
          <a:prstGeom prst="rect">
            <a:avLst/>
          </a:prstGeom>
          <a:noFill/>
          <a:ln>
            <a:noFill/>
          </a:ln>
        </p:spPr>
      </p:pic>
      <p:pic>
        <p:nvPicPr>
          <p:cNvPr id="198" name="Google Shape;198;p22"/>
          <p:cNvPicPr preferRelativeResize="0"/>
          <p:nvPr/>
        </p:nvPicPr>
        <p:blipFill rotWithShape="1">
          <a:blip r:embed="rId4">
            <a:alphaModFix/>
          </a:blip>
          <a:srcRect b="0" l="0" r="0" t="0"/>
          <a:stretch/>
        </p:blipFill>
        <p:spPr>
          <a:xfrm rot="-5400000">
            <a:off x="31139" y="1469895"/>
            <a:ext cx="1393300" cy="1349250"/>
          </a:xfrm>
          <a:prstGeom prst="rect">
            <a:avLst/>
          </a:prstGeom>
          <a:noFill/>
          <a:ln>
            <a:noFill/>
          </a:ln>
        </p:spPr>
      </p:pic>
      <p:pic>
        <p:nvPicPr>
          <p:cNvPr id="199" name="Google Shape;199;p22"/>
          <p:cNvPicPr preferRelativeResize="0"/>
          <p:nvPr/>
        </p:nvPicPr>
        <p:blipFill rotWithShape="1">
          <a:blip r:embed="rId5">
            <a:alphaModFix/>
          </a:blip>
          <a:srcRect b="0" l="0" r="0" t="0"/>
          <a:stretch/>
        </p:blipFill>
        <p:spPr>
          <a:xfrm rot="-5400000">
            <a:off x="-1511861" y="3483875"/>
            <a:ext cx="4008350" cy="2873900"/>
          </a:xfrm>
          <a:prstGeom prst="rect">
            <a:avLst/>
          </a:prstGeom>
          <a:noFill/>
          <a:ln>
            <a:noFill/>
          </a:ln>
        </p:spPr>
      </p:pic>
      <p:pic>
        <p:nvPicPr>
          <p:cNvPr id="200" name="Google Shape;200;p22"/>
          <p:cNvPicPr preferRelativeResize="0"/>
          <p:nvPr/>
        </p:nvPicPr>
        <p:blipFill rotWithShape="1">
          <a:blip r:embed="rId6">
            <a:alphaModFix/>
          </a:blip>
          <a:srcRect b="0" l="0" r="0" t="0"/>
          <a:stretch/>
        </p:blipFill>
        <p:spPr>
          <a:xfrm rot="10134819">
            <a:off x="8170864" y="1156945"/>
            <a:ext cx="1924050" cy="46672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201" name="Shape 201"/>
        <p:cNvGrpSpPr/>
        <p:nvPr/>
      </p:nvGrpSpPr>
      <p:grpSpPr>
        <a:xfrm>
          <a:off x="0" y="0"/>
          <a:ext cx="0" cy="0"/>
          <a:chOff x="0" y="0"/>
          <a:chExt cx="0" cy="0"/>
        </a:xfrm>
      </p:grpSpPr>
      <p:sp>
        <p:nvSpPr>
          <p:cNvPr id="202" name="Google Shape;202;p23"/>
          <p:cNvSpPr txBox="1"/>
          <p:nvPr>
            <p:ph idx="1" type="subTitle"/>
          </p:nvPr>
        </p:nvSpPr>
        <p:spPr>
          <a:xfrm>
            <a:off x="1275750" y="2296400"/>
            <a:ext cx="2906100" cy="11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3" name="Google Shape;203;p2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4" name="Google Shape;204;p23"/>
          <p:cNvPicPr preferRelativeResize="0"/>
          <p:nvPr/>
        </p:nvPicPr>
        <p:blipFill rotWithShape="1">
          <a:blip r:embed="rId2">
            <a:alphaModFix/>
          </a:blip>
          <a:srcRect b="0" l="0" r="0" t="0"/>
          <a:stretch/>
        </p:blipFill>
        <p:spPr>
          <a:xfrm flipH="1" rot="665182">
            <a:off x="7579958" y="1446998"/>
            <a:ext cx="1492285" cy="3619903"/>
          </a:xfrm>
          <a:prstGeom prst="rect">
            <a:avLst/>
          </a:prstGeom>
          <a:noFill/>
          <a:ln>
            <a:noFill/>
          </a:ln>
        </p:spPr>
      </p:pic>
      <p:pic>
        <p:nvPicPr>
          <p:cNvPr id="205" name="Google Shape;205;p23"/>
          <p:cNvPicPr preferRelativeResize="0"/>
          <p:nvPr/>
        </p:nvPicPr>
        <p:blipFill rotWithShape="1">
          <a:blip r:embed="rId3">
            <a:alphaModFix/>
          </a:blip>
          <a:srcRect b="0" l="0" r="0" t="0"/>
          <a:stretch/>
        </p:blipFill>
        <p:spPr>
          <a:xfrm rot="358732">
            <a:off x="-796229" y="377347"/>
            <a:ext cx="2002458" cy="4559257"/>
          </a:xfrm>
          <a:prstGeom prst="rect">
            <a:avLst/>
          </a:prstGeom>
          <a:noFill/>
          <a:ln>
            <a:noFill/>
          </a:ln>
        </p:spPr>
      </p:pic>
      <p:pic>
        <p:nvPicPr>
          <p:cNvPr id="206" name="Google Shape;206;p23"/>
          <p:cNvPicPr preferRelativeResize="0"/>
          <p:nvPr/>
        </p:nvPicPr>
        <p:blipFill>
          <a:blip r:embed="rId4">
            <a:alphaModFix/>
          </a:blip>
          <a:stretch>
            <a:fillRect/>
          </a:stretch>
        </p:blipFill>
        <p:spPr>
          <a:xfrm>
            <a:off x="7491801" y="222617"/>
            <a:ext cx="2386824" cy="438138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07" name="Shape 207"/>
        <p:cNvGrpSpPr/>
        <p:nvPr/>
      </p:nvGrpSpPr>
      <p:grpSpPr>
        <a:xfrm>
          <a:off x="0" y="0"/>
          <a:ext cx="0" cy="0"/>
          <a:chOff x="0" y="0"/>
          <a:chExt cx="0" cy="0"/>
        </a:xfrm>
      </p:grpSpPr>
      <p:sp>
        <p:nvSpPr>
          <p:cNvPr id="208" name="Google Shape;208;p24"/>
          <p:cNvSpPr txBox="1"/>
          <p:nvPr>
            <p:ph hasCustomPrompt="1" type="title"/>
          </p:nvPr>
        </p:nvSpPr>
        <p:spPr>
          <a:xfrm>
            <a:off x="2349850" y="73000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09" name="Google Shape;209;p24"/>
          <p:cNvSpPr txBox="1"/>
          <p:nvPr>
            <p:ph idx="1" type="subTitle"/>
          </p:nvPr>
        </p:nvSpPr>
        <p:spPr>
          <a:xfrm>
            <a:off x="2349875" y="129160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0" name="Google Shape;210;p24"/>
          <p:cNvSpPr txBox="1"/>
          <p:nvPr>
            <p:ph hasCustomPrompt="1" idx="2" type="title"/>
          </p:nvPr>
        </p:nvSpPr>
        <p:spPr>
          <a:xfrm>
            <a:off x="2349850" y="206205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11" name="Google Shape;211;p24"/>
          <p:cNvSpPr txBox="1"/>
          <p:nvPr>
            <p:ph idx="3" type="subTitle"/>
          </p:nvPr>
        </p:nvSpPr>
        <p:spPr>
          <a:xfrm>
            <a:off x="2349875" y="262365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2" name="Google Shape;212;p24"/>
          <p:cNvSpPr txBox="1"/>
          <p:nvPr>
            <p:ph hasCustomPrompt="1" idx="4" type="title"/>
          </p:nvPr>
        </p:nvSpPr>
        <p:spPr>
          <a:xfrm>
            <a:off x="2349850" y="3394100"/>
            <a:ext cx="4444500" cy="63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13" name="Google Shape;213;p24"/>
          <p:cNvSpPr txBox="1"/>
          <p:nvPr>
            <p:ph idx="5" type="subTitle"/>
          </p:nvPr>
        </p:nvSpPr>
        <p:spPr>
          <a:xfrm>
            <a:off x="2349875" y="3955700"/>
            <a:ext cx="4444500" cy="45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solidFill>
                  <a:srgbClr val="242424"/>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pic>
        <p:nvPicPr>
          <p:cNvPr id="214" name="Google Shape;214;p24"/>
          <p:cNvPicPr preferRelativeResize="0"/>
          <p:nvPr/>
        </p:nvPicPr>
        <p:blipFill rotWithShape="1">
          <a:blip r:embed="rId2">
            <a:alphaModFix/>
          </a:blip>
          <a:srcRect b="0" l="0" r="0" t="0"/>
          <a:stretch/>
        </p:blipFill>
        <p:spPr>
          <a:xfrm flipH="1" rot="-2700007">
            <a:off x="25048" y="82573"/>
            <a:ext cx="1572004" cy="3813303"/>
          </a:xfrm>
          <a:prstGeom prst="rect">
            <a:avLst/>
          </a:prstGeom>
          <a:noFill/>
          <a:ln>
            <a:noFill/>
          </a:ln>
        </p:spPr>
      </p:pic>
      <p:pic>
        <p:nvPicPr>
          <p:cNvPr id="215" name="Google Shape;215;p24"/>
          <p:cNvPicPr preferRelativeResize="0"/>
          <p:nvPr/>
        </p:nvPicPr>
        <p:blipFill rotWithShape="1">
          <a:blip r:embed="rId3">
            <a:alphaModFix/>
          </a:blip>
          <a:srcRect b="0" l="0" r="0" t="0"/>
          <a:stretch/>
        </p:blipFill>
        <p:spPr>
          <a:xfrm rot="4778591">
            <a:off x="-1087250" y="975950"/>
            <a:ext cx="3084300" cy="2211400"/>
          </a:xfrm>
          <a:prstGeom prst="rect">
            <a:avLst/>
          </a:prstGeom>
          <a:noFill/>
          <a:ln>
            <a:noFill/>
          </a:ln>
        </p:spPr>
      </p:pic>
      <p:pic>
        <p:nvPicPr>
          <p:cNvPr id="216" name="Google Shape;216;p24"/>
          <p:cNvPicPr preferRelativeResize="0"/>
          <p:nvPr/>
        </p:nvPicPr>
        <p:blipFill rotWithShape="1">
          <a:blip r:embed="rId4">
            <a:alphaModFix/>
          </a:blip>
          <a:srcRect b="0" l="0" r="0" t="0"/>
          <a:stretch/>
        </p:blipFill>
        <p:spPr>
          <a:xfrm rot="10800000">
            <a:off x="6969861" y="3334438"/>
            <a:ext cx="2372929" cy="1840875"/>
          </a:xfrm>
          <a:prstGeom prst="rect">
            <a:avLst/>
          </a:prstGeom>
          <a:noFill/>
          <a:ln>
            <a:noFill/>
          </a:ln>
        </p:spPr>
      </p:pic>
      <p:pic>
        <p:nvPicPr>
          <p:cNvPr id="217" name="Google Shape;217;p24"/>
          <p:cNvPicPr preferRelativeResize="0"/>
          <p:nvPr/>
        </p:nvPicPr>
        <p:blipFill rotWithShape="1">
          <a:blip r:embed="rId5">
            <a:alphaModFix/>
          </a:blip>
          <a:srcRect b="0" l="0" r="0" t="0"/>
          <a:stretch/>
        </p:blipFill>
        <p:spPr>
          <a:xfrm rot="5400000">
            <a:off x="7302250" y="2628225"/>
            <a:ext cx="1393300" cy="1349250"/>
          </a:xfrm>
          <a:prstGeom prst="rect">
            <a:avLst/>
          </a:prstGeom>
          <a:noFill/>
          <a:ln>
            <a:noFill/>
          </a:ln>
        </p:spPr>
      </p:pic>
      <p:pic>
        <p:nvPicPr>
          <p:cNvPr id="218" name="Google Shape;218;p24"/>
          <p:cNvPicPr preferRelativeResize="0"/>
          <p:nvPr/>
        </p:nvPicPr>
        <p:blipFill rotWithShape="1">
          <a:blip r:embed="rId6">
            <a:alphaModFix/>
          </a:blip>
          <a:srcRect b="0" l="0" r="0" t="0"/>
          <a:stretch/>
        </p:blipFill>
        <p:spPr>
          <a:xfrm rot="-8">
            <a:off x="7340345" y="292123"/>
            <a:ext cx="2002458" cy="455925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19" name="Shape 219"/>
        <p:cNvGrpSpPr/>
        <p:nvPr/>
      </p:nvGrpSpPr>
      <p:grpSpPr>
        <a:xfrm>
          <a:off x="0" y="0"/>
          <a:ext cx="0" cy="0"/>
          <a:chOff x="0" y="0"/>
          <a:chExt cx="0" cy="0"/>
        </a:xfrm>
      </p:grpSpPr>
      <p:sp>
        <p:nvSpPr>
          <p:cNvPr id="220" name="Google Shape;220;p25"/>
          <p:cNvSpPr txBox="1"/>
          <p:nvPr>
            <p:ph type="ctrTitle"/>
          </p:nvPr>
        </p:nvSpPr>
        <p:spPr>
          <a:xfrm>
            <a:off x="2733325" y="539500"/>
            <a:ext cx="3677400" cy="9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1" name="Google Shape;221;p25"/>
          <p:cNvSpPr txBox="1"/>
          <p:nvPr>
            <p:ph idx="1" type="subTitle"/>
          </p:nvPr>
        </p:nvSpPr>
        <p:spPr>
          <a:xfrm>
            <a:off x="2733375" y="1531350"/>
            <a:ext cx="3677400" cy="11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2" name="Google Shape;222;p25"/>
          <p:cNvSpPr txBox="1"/>
          <p:nvPr/>
        </p:nvSpPr>
        <p:spPr>
          <a:xfrm>
            <a:off x="2733175" y="3270700"/>
            <a:ext cx="3677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Karla"/>
                <a:ea typeface="Karla"/>
                <a:cs typeface="Karla"/>
                <a:sym typeface="Karla"/>
              </a:rPr>
              <a:t>CREDITS</a:t>
            </a:r>
            <a:r>
              <a:rPr lang="en" sz="1200">
                <a:solidFill>
                  <a:schemeClr val="dk1"/>
                </a:solidFill>
                <a:latin typeface="Karla"/>
                <a:ea typeface="Karla"/>
                <a:cs typeface="Karla"/>
                <a:sym typeface="Karla"/>
              </a:rPr>
              <a:t>: This presentation template was created by </a:t>
            </a:r>
            <a:r>
              <a:rPr b="1" lang="en" sz="1200">
                <a:solidFill>
                  <a:schemeClr val="dk1"/>
                </a:solidFill>
                <a:uFill>
                  <a:noFill/>
                </a:uFill>
                <a:latin typeface="Karla"/>
                <a:ea typeface="Karla"/>
                <a:cs typeface="Karla"/>
                <a:sym typeface="Karla"/>
                <a:hlinkClick r:id="rId2">
                  <a:extLst>
                    <a:ext uri="{A12FA001-AC4F-418D-AE19-62706E023703}">
                      <ahyp:hlinkClr val="tx"/>
                    </a:ext>
                  </a:extLst>
                </a:hlinkClick>
              </a:rPr>
              <a:t>Slidesgo</a:t>
            </a:r>
            <a:r>
              <a:rPr b="1" lang="en" sz="1200">
                <a:solidFill>
                  <a:schemeClr val="dk1"/>
                </a:solidFill>
                <a:latin typeface="Karla"/>
                <a:ea typeface="Karla"/>
                <a:cs typeface="Karla"/>
                <a:sym typeface="Karla"/>
              </a:rPr>
              <a:t>,</a:t>
            </a:r>
            <a:r>
              <a:rPr lang="en" sz="1200">
                <a:solidFill>
                  <a:schemeClr val="dk1"/>
                </a:solidFill>
                <a:latin typeface="Karla"/>
                <a:ea typeface="Karla"/>
                <a:cs typeface="Karla"/>
                <a:sym typeface="Karla"/>
              </a:rPr>
              <a:t> including icons by </a:t>
            </a:r>
            <a:r>
              <a:rPr b="1" lang="en" sz="1200">
                <a:solidFill>
                  <a:schemeClr val="dk1"/>
                </a:solidFill>
                <a:uFill>
                  <a:noFill/>
                </a:uFill>
                <a:latin typeface="Karla"/>
                <a:ea typeface="Karla"/>
                <a:cs typeface="Karla"/>
                <a:sym typeface="Karla"/>
                <a:hlinkClick r:id="rId3">
                  <a:extLst>
                    <a:ext uri="{A12FA001-AC4F-418D-AE19-62706E023703}">
                      <ahyp:hlinkClr val="tx"/>
                    </a:ext>
                  </a:extLst>
                </a:hlinkClick>
              </a:rPr>
              <a:t>Flaticon</a:t>
            </a:r>
            <a:r>
              <a:rPr lang="en" sz="1200">
                <a:solidFill>
                  <a:schemeClr val="dk1"/>
                </a:solidFill>
                <a:latin typeface="Karla"/>
                <a:ea typeface="Karla"/>
                <a:cs typeface="Karla"/>
                <a:sym typeface="Karla"/>
              </a:rPr>
              <a:t> and infographics &amp; images by </a:t>
            </a:r>
            <a:r>
              <a:rPr b="1" lang="en" sz="1200">
                <a:solidFill>
                  <a:schemeClr val="dk1"/>
                </a:solidFill>
                <a:uFill>
                  <a:noFill/>
                </a:uFill>
                <a:latin typeface="Karla"/>
                <a:ea typeface="Karla"/>
                <a:cs typeface="Karla"/>
                <a:sym typeface="Karla"/>
                <a:hlinkClick r:id="rId4">
                  <a:extLst>
                    <a:ext uri="{A12FA001-AC4F-418D-AE19-62706E023703}">
                      <ahyp:hlinkClr val="tx"/>
                    </a:ext>
                  </a:extLst>
                </a:hlinkClick>
              </a:rPr>
              <a:t>Freepik</a:t>
            </a:r>
            <a:r>
              <a:rPr lang="en" sz="1200">
                <a:solidFill>
                  <a:schemeClr val="dk1"/>
                </a:solidFill>
                <a:latin typeface="Karla"/>
                <a:ea typeface="Karla"/>
                <a:cs typeface="Karla"/>
                <a:sym typeface="Karla"/>
              </a:rPr>
              <a:t>.</a:t>
            </a:r>
            <a:endParaRPr sz="1200">
              <a:solidFill>
                <a:schemeClr val="dk1"/>
              </a:solidFill>
              <a:latin typeface="Karla"/>
              <a:ea typeface="Karla"/>
              <a:cs typeface="Karla"/>
              <a:sym typeface="Karla"/>
            </a:endParaRPr>
          </a:p>
        </p:txBody>
      </p:sp>
      <p:pic>
        <p:nvPicPr>
          <p:cNvPr id="223" name="Google Shape;223;p25"/>
          <p:cNvPicPr preferRelativeResize="0"/>
          <p:nvPr/>
        </p:nvPicPr>
        <p:blipFill rotWithShape="1">
          <a:blip r:embed="rId5">
            <a:alphaModFix/>
          </a:blip>
          <a:srcRect b="0" l="0" r="0" t="0"/>
          <a:stretch/>
        </p:blipFill>
        <p:spPr>
          <a:xfrm rot="5400000">
            <a:off x="-590765" y="1291116"/>
            <a:ext cx="2786538" cy="2161739"/>
          </a:xfrm>
          <a:prstGeom prst="rect">
            <a:avLst/>
          </a:prstGeom>
          <a:noFill/>
          <a:ln>
            <a:noFill/>
          </a:ln>
        </p:spPr>
      </p:pic>
      <p:pic>
        <p:nvPicPr>
          <p:cNvPr id="224" name="Google Shape;224;p25"/>
          <p:cNvPicPr preferRelativeResize="0"/>
          <p:nvPr/>
        </p:nvPicPr>
        <p:blipFill rotWithShape="1">
          <a:blip r:embed="rId6">
            <a:alphaModFix/>
          </a:blip>
          <a:srcRect b="0" l="0" r="0" t="0"/>
          <a:stretch/>
        </p:blipFill>
        <p:spPr>
          <a:xfrm rot="5400000">
            <a:off x="389693" y="193321"/>
            <a:ext cx="2058291" cy="1993199"/>
          </a:xfrm>
          <a:prstGeom prst="rect">
            <a:avLst/>
          </a:prstGeom>
          <a:noFill/>
          <a:ln>
            <a:noFill/>
          </a:ln>
        </p:spPr>
      </p:pic>
      <p:pic>
        <p:nvPicPr>
          <p:cNvPr id="225" name="Google Shape;225;p25"/>
          <p:cNvPicPr preferRelativeResize="0"/>
          <p:nvPr/>
        </p:nvPicPr>
        <p:blipFill rotWithShape="1">
          <a:blip r:embed="rId7">
            <a:alphaModFix/>
          </a:blip>
          <a:srcRect b="0" l="0" r="0" t="0"/>
          <a:stretch/>
        </p:blipFill>
        <p:spPr>
          <a:xfrm rot="-5400000">
            <a:off x="-989076" y="3091849"/>
            <a:ext cx="4033303" cy="2891800"/>
          </a:xfrm>
          <a:prstGeom prst="rect">
            <a:avLst/>
          </a:prstGeom>
          <a:noFill/>
          <a:ln>
            <a:noFill/>
          </a:ln>
        </p:spPr>
      </p:pic>
      <p:pic>
        <p:nvPicPr>
          <p:cNvPr id="226" name="Google Shape;226;p25"/>
          <p:cNvPicPr preferRelativeResize="0"/>
          <p:nvPr/>
        </p:nvPicPr>
        <p:blipFill rotWithShape="1">
          <a:blip r:embed="rId8">
            <a:alphaModFix/>
          </a:blip>
          <a:srcRect b="0" l="0" r="0" t="0"/>
          <a:stretch/>
        </p:blipFill>
        <p:spPr>
          <a:xfrm rot="3546973">
            <a:off x="7590178" y="1978886"/>
            <a:ext cx="1674669" cy="3812953"/>
          </a:xfrm>
          <a:prstGeom prst="rect">
            <a:avLst/>
          </a:prstGeom>
          <a:noFill/>
          <a:ln>
            <a:noFill/>
          </a:ln>
        </p:spPr>
      </p:pic>
      <p:pic>
        <p:nvPicPr>
          <p:cNvPr id="227" name="Google Shape;227;p25"/>
          <p:cNvPicPr preferRelativeResize="0"/>
          <p:nvPr/>
        </p:nvPicPr>
        <p:blipFill rotWithShape="1">
          <a:blip r:embed="rId9">
            <a:alphaModFix/>
          </a:blip>
          <a:srcRect b="0" l="0" r="0" t="0"/>
          <a:stretch/>
        </p:blipFill>
        <p:spPr>
          <a:xfrm rot="-665179">
            <a:off x="6799174" y="-791526"/>
            <a:ext cx="1769485" cy="429230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228" name="Shape 22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29" name="Shape 229"/>
        <p:cNvGrpSpPr/>
        <p:nvPr/>
      </p:nvGrpSpPr>
      <p:grpSpPr>
        <a:xfrm>
          <a:off x="0" y="0"/>
          <a:ext cx="0" cy="0"/>
          <a:chOff x="0" y="0"/>
          <a:chExt cx="0" cy="0"/>
        </a:xfrm>
      </p:grpSpPr>
      <p:pic>
        <p:nvPicPr>
          <p:cNvPr id="230" name="Google Shape;230;p27"/>
          <p:cNvPicPr preferRelativeResize="0"/>
          <p:nvPr/>
        </p:nvPicPr>
        <p:blipFill rotWithShape="1">
          <a:blip r:embed="rId2">
            <a:alphaModFix/>
          </a:blip>
          <a:srcRect b="0" l="0" r="0" t="0"/>
          <a:stretch/>
        </p:blipFill>
        <p:spPr>
          <a:xfrm rot="9305281">
            <a:off x="6956225" y="-36025"/>
            <a:ext cx="1924050" cy="4667250"/>
          </a:xfrm>
          <a:prstGeom prst="rect">
            <a:avLst/>
          </a:prstGeom>
          <a:noFill/>
          <a:ln>
            <a:noFill/>
          </a:ln>
        </p:spPr>
      </p:pic>
      <p:pic>
        <p:nvPicPr>
          <p:cNvPr id="231" name="Google Shape;231;p27"/>
          <p:cNvPicPr preferRelativeResize="0"/>
          <p:nvPr/>
        </p:nvPicPr>
        <p:blipFill rotWithShape="1">
          <a:blip r:embed="rId3">
            <a:alphaModFix/>
          </a:blip>
          <a:srcRect b="0" l="0" r="0" t="0"/>
          <a:stretch/>
        </p:blipFill>
        <p:spPr>
          <a:xfrm rot="5399999">
            <a:off x="6172375" y="658451"/>
            <a:ext cx="3810950" cy="2732349"/>
          </a:xfrm>
          <a:prstGeom prst="rect">
            <a:avLst/>
          </a:prstGeom>
          <a:noFill/>
          <a:ln>
            <a:noFill/>
          </a:ln>
        </p:spPr>
      </p:pic>
      <p:pic>
        <p:nvPicPr>
          <p:cNvPr id="232" name="Google Shape;232;p27"/>
          <p:cNvPicPr preferRelativeResize="0"/>
          <p:nvPr/>
        </p:nvPicPr>
        <p:blipFill rotWithShape="1">
          <a:blip r:embed="rId4">
            <a:alphaModFix/>
          </a:blip>
          <a:srcRect b="0" l="0" r="0" t="0"/>
          <a:stretch/>
        </p:blipFill>
        <p:spPr>
          <a:xfrm rot="-10">
            <a:off x="155678" y="1026170"/>
            <a:ext cx="1774244" cy="403966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spTree>
      <p:nvGrpSpPr>
        <p:cNvPr id="233" name="Shape 233"/>
        <p:cNvGrpSpPr/>
        <p:nvPr/>
      </p:nvGrpSpPr>
      <p:grpSpPr>
        <a:xfrm>
          <a:off x="0" y="0"/>
          <a:ext cx="0" cy="0"/>
          <a:chOff x="0" y="0"/>
          <a:chExt cx="0" cy="0"/>
        </a:xfrm>
      </p:grpSpPr>
      <p:pic>
        <p:nvPicPr>
          <p:cNvPr id="234" name="Google Shape;234;p28"/>
          <p:cNvPicPr preferRelativeResize="0"/>
          <p:nvPr/>
        </p:nvPicPr>
        <p:blipFill rotWithShape="1">
          <a:blip r:embed="rId2">
            <a:alphaModFix/>
          </a:blip>
          <a:srcRect b="0" l="0" r="0" t="0"/>
          <a:stretch/>
        </p:blipFill>
        <p:spPr>
          <a:xfrm rot="10800000">
            <a:off x="7178600" y="160768"/>
            <a:ext cx="2504350" cy="1437030"/>
          </a:xfrm>
          <a:prstGeom prst="rect">
            <a:avLst/>
          </a:prstGeom>
          <a:noFill/>
          <a:ln>
            <a:noFill/>
          </a:ln>
        </p:spPr>
      </p:pic>
      <p:pic>
        <p:nvPicPr>
          <p:cNvPr id="235" name="Google Shape;235;p28"/>
          <p:cNvPicPr preferRelativeResize="0"/>
          <p:nvPr/>
        </p:nvPicPr>
        <p:blipFill>
          <a:blip r:embed="rId3">
            <a:alphaModFix/>
          </a:blip>
          <a:stretch>
            <a:fillRect/>
          </a:stretch>
        </p:blipFill>
        <p:spPr>
          <a:xfrm rot="4956358">
            <a:off x="5559239" y="-1676283"/>
            <a:ext cx="2386824" cy="4381382"/>
          </a:xfrm>
          <a:prstGeom prst="rect">
            <a:avLst/>
          </a:prstGeom>
          <a:noFill/>
          <a:ln>
            <a:noFill/>
          </a:ln>
        </p:spPr>
      </p:pic>
      <p:pic>
        <p:nvPicPr>
          <p:cNvPr id="236" name="Google Shape;236;p28"/>
          <p:cNvPicPr preferRelativeResize="0"/>
          <p:nvPr/>
        </p:nvPicPr>
        <p:blipFill rotWithShape="1">
          <a:blip r:embed="rId4">
            <a:alphaModFix/>
          </a:blip>
          <a:srcRect b="0" l="0" r="0" t="0"/>
          <a:stretch/>
        </p:blipFill>
        <p:spPr>
          <a:xfrm rot="-5400000">
            <a:off x="132425" y="2105999"/>
            <a:ext cx="2786538" cy="2161739"/>
          </a:xfrm>
          <a:prstGeom prst="rect">
            <a:avLst/>
          </a:prstGeom>
          <a:noFill/>
          <a:ln>
            <a:noFill/>
          </a:ln>
        </p:spPr>
      </p:pic>
      <p:pic>
        <p:nvPicPr>
          <p:cNvPr id="237" name="Google Shape;237;p28"/>
          <p:cNvPicPr preferRelativeResize="0"/>
          <p:nvPr/>
        </p:nvPicPr>
        <p:blipFill rotWithShape="1">
          <a:blip r:embed="rId5">
            <a:alphaModFix/>
          </a:blip>
          <a:srcRect b="0" l="0" r="0" t="0"/>
          <a:stretch/>
        </p:blipFill>
        <p:spPr>
          <a:xfrm rot="-5400000">
            <a:off x="-119786" y="3372335"/>
            <a:ext cx="2058291" cy="1993199"/>
          </a:xfrm>
          <a:prstGeom prst="rect">
            <a:avLst/>
          </a:prstGeom>
          <a:noFill/>
          <a:ln>
            <a:noFill/>
          </a:ln>
        </p:spPr>
      </p:pic>
      <p:pic>
        <p:nvPicPr>
          <p:cNvPr id="238" name="Google Shape;238;p28"/>
          <p:cNvPicPr preferRelativeResize="0"/>
          <p:nvPr/>
        </p:nvPicPr>
        <p:blipFill>
          <a:blip r:embed="rId6">
            <a:alphaModFix/>
          </a:blip>
          <a:stretch>
            <a:fillRect/>
          </a:stretch>
        </p:blipFill>
        <p:spPr>
          <a:xfrm rot="10800000">
            <a:off x="6645600" y="3698050"/>
            <a:ext cx="1840875" cy="1700025"/>
          </a:xfrm>
          <a:prstGeom prst="rect">
            <a:avLst/>
          </a:prstGeom>
          <a:noFill/>
          <a:ln>
            <a:noFill/>
          </a:ln>
        </p:spPr>
      </p:pic>
      <p:pic>
        <p:nvPicPr>
          <p:cNvPr id="239" name="Google Shape;239;p28"/>
          <p:cNvPicPr preferRelativeResize="0"/>
          <p:nvPr/>
        </p:nvPicPr>
        <p:blipFill rotWithShape="1">
          <a:blip r:embed="rId7">
            <a:alphaModFix/>
          </a:blip>
          <a:srcRect b="0" l="0" r="0" t="0"/>
          <a:stretch/>
        </p:blipFill>
        <p:spPr>
          <a:xfrm flipH="1" rot="-5400000">
            <a:off x="7220750" y="3593750"/>
            <a:ext cx="1572000" cy="2036650"/>
          </a:xfrm>
          <a:prstGeom prst="rect">
            <a:avLst/>
          </a:prstGeom>
          <a:noFill/>
          <a:ln>
            <a:noFill/>
          </a:ln>
        </p:spPr>
      </p:pic>
      <p:pic>
        <p:nvPicPr>
          <p:cNvPr id="240" name="Google Shape;240;p28"/>
          <p:cNvPicPr preferRelativeResize="0"/>
          <p:nvPr/>
        </p:nvPicPr>
        <p:blipFill rotWithShape="1">
          <a:blip r:embed="rId8">
            <a:alphaModFix/>
          </a:blip>
          <a:srcRect b="0" l="0" r="0" t="0"/>
          <a:stretch/>
        </p:blipFill>
        <p:spPr>
          <a:xfrm rot="358732">
            <a:off x="-399179" y="-654803"/>
            <a:ext cx="2002458" cy="45592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4"/>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AutoNum type="arabicPeriod"/>
              <a:defRPr sz="2000"/>
            </a:lvl1pPr>
            <a:lvl2pPr indent="-342900" lvl="1" marL="914400">
              <a:spcBef>
                <a:spcPts val="0"/>
              </a:spcBef>
              <a:spcAft>
                <a:spcPts val="0"/>
              </a:spcAft>
              <a:buSzPts val="1800"/>
              <a:buAutoNum type="alphaLcPeriod"/>
              <a:defRPr sz="1800"/>
            </a:lvl2pPr>
            <a:lvl3pPr indent="-330200" lvl="2" marL="1371600">
              <a:spcBef>
                <a:spcPts val="0"/>
              </a:spcBef>
              <a:spcAft>
                <a:spcPts val="0"/>
              </a:spcAft>
              <a:buSzPts val="1600"/>
              <a:buAutoNum type="romanLcPeriod"/>
              <a:defRPr/>
            </a:lvl3pPr>
            <a:lvl4pPr indent="-330200" lvl="3" marL="1828800">
              <a:spcBef>
                <a:spcPts val="0"/>
              </a:spcBef>
              <a:spcAft>
                <a:spcPts val="0"/>
              </a:spcAft>
              <a:buSzPts val="1600"/>
              <a:buAutoNum type="arabicPeriod"/>
              <a:defRPr/>
            </a:lvl4pPr>
            <a:lvl5pPr indent="-330200" lvl="4" marL="2286000">
              <a:spcBef>
                <a:spcPts val="0"/>
              </a:spcBef>
              <a:spcAft>
                <a:spcPts val="0"/>
              </a:spcAft>
              <a:buSzPts val="1600"/>
              <a:buAutoNum type="alphaLcPeriod"/>
              <a:defRPr/>
            </a:lvl5pPr>
            <a:lvl6pPr indent="-330200" lvl="5" marL="2743200">
              <a:spcBef>
                <a:spcPts val="0"/>
              </a:spcBef>
              <a:spcAft>
                <a:spcPts val="0"/>
              </a:spcAft>
              <a:buSzPts val="1600"/>
              <a:buAutoNum type="romanLcPeriod"/>
              <a:defRPr/>
            </a:lvl6pPr>
            <a:lvl7pPr indent="-330200" lvl="6" marL="3200400">
              <a:spcBef>
                <a:spcPts val="0"/>
              </a:spcBef>
              <a:spcAft>
                <a:spcPts val="0"/>
              </a:spcAft>
              <a:buSzPts val="1600"/>
              <a:buAutoNum type="arabicPeriod"/>
              <a:defRPr/>
            </a:lvl7pPr>
            <a:lvl8pPr indent="-330200" lvl="7" marL="3657600">
              <a:spcBef>
                <a:spcPts val="0"/>
              </a:spcBef>
              <a:spcAft>
                <a:spcPts val="0"/>
              </a:spcAft>
              <a:buSzPts val="1600"/>
              <a:buAutoNum type="alphaLcPeriod"/>
              <a:defRPr/>
            </a:lvl8pPr>
            <a:lvl9pPr indent="-330200" lvl="8" marL="4114800">
              <a:spcBef>
                <a:spcPts val="0"/>
              </a:spcBef>
              <a:spcAft>
                <a:spcPts val="0"/>
              </a:spcAft>
              <a:buSzPts val="1600"/>
              <a:buAutoNum type="romanLcPeriod"/>
              <a:defRPr/>
            </a:lvl9pPr>
          </a:lstStyle>
          <a:p/>
        </p:txBody>
      </p:sp>
      <p:pic>
        <p:nvPicPr>
          <p:cNvPr id="29" name="Google Shape;29;p4"/>
          <p:cNvPicPr preferRelativeResize="0"/>
          <p:nvPr/>
        </p:nvPicPr>
        <p:blipFill rotWithShape="1">
          <a:blip r:embed="rId2">
            <a:alphaModFix/>
          </a:blip>
          <a:srcRect b="0" l="0" r="0" t="0"/>
          <a:stretch/>
        </p:blipFill>
        <p:spPr>
          <a:xfrm rot="5400000">
            <a:off x="7018400" y="-1769425"/>
            <a:ext cx="1733750" cy="3947449"/>
          </a:xfrm>
          <a:prstGeom prst="rect">
            <a:avLst/>
          </a:prstGeom>
          <a:noFill/>
          <a:ln>
            <a:noFill/>
          </a:ln>
        </p:spPr>
      </p:pic>
      <p:pic>
        <p:nvPicPr>
          <p:cNvPr id="30" name="Google Shape;30;p4"/>
          <p:cNvPicPr preferRelativeResize="0"/>
          <p:nvPr/>
        </p:nvPicPr>
        <p:blipFill rotWithShape="1">
          <a:blip r:embed="rId3">
            <a:alphaModFix/>
          </a:blip>
          <a:srcRect b="0" l="0" r="0" t="0"/>
          <a:stretch/>
        </p:blipFill>
        <p:spPr>
          <a:xfrm rot="5400000">
            <a:off x="-2143088" y="1694737"/>
            <a:ext cx="3538475" cy="2030400"/>
          </a:xfrm>
          <a:prstGeom prst="rect">
            <a:avLst/>
          </a:prstGeom>
          <a:noFill/>
          <a:ln>
            <a:noFill/>
          </a:ln>
        </p:spPr>
      </p:pic>
      <p:pic>
        <p:nvPicPr>
          <p:cNvPr id="31" name="Google Shape;31;p4"/>
          <p:cNvPicPr preferRelativeResize="0"/>
          <p:nvPr/>
        </p:nvPicPr>
        <p:blipFill rotWithShape="1">
          <a:blip r:embed="rId4">
            <a:alphaModFix/>
          </a:blip>
          <a:srcRect b="0" l="0" r="0" t="0"/>
          <a:stretch/>
        </p:blipFill>
        <p:spPr>
          <a:xfrm>
            <a:off x="8430725" y="2721400"/>
            <a:ext cx="1666150" cy="1613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5"/>
          <p:cNvSpPr txBox="1"/>
          <p:nvPr>
            <p:ph idx="1" type="body"/>
          </p:nvPr>
        </p:nvSpPr>
        <p:spPr>
          <a:xfrm>
            <a:off x="783350" y="3405826"/>
            <a:ext cx="3556500" cy="9153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 name="Google Shape;35;p5"/>
          <p:cNvSpPr txBox="1"/>
          <p:nvPr>
            <p:ph idx="2" type="body"/>
          </p:nvPr>
        </p:nvSpPr>
        <p:spPr>
          <a:xfrm>
            <a:off x="4804123" y="3405826"/>
            <a:ext cx="3556500" cy="9153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6" name="Google Shape;36;p5"/>
          <p:cNvSpPr txBox="1"/>
          <p:nvPr>
            <p:ph idx="3" type="title"/>
          </p:nvPr>
        </p:nvSpPr>
        <p:spPr>
          <a:xfrm>
            <a:off x="783498" y="2994425"/>
            <a:ext cx="3556500" cy="572700"/>
          </a:xfrm>
          <a:prstGeom prst="rect">
            <a:avLst/>
          </a:prstGeom>
        </p:spPr>
        <p:txBody>
          <a:bodyPr anchorCtr="0" anchor="b" bIns="91425" lIns="91425" spcFirstLastPara="1" rIns="91425" wrap="square" tIns="91425">
            <a:noAutofit/>
          </a:bodyPr>
          <a:lstStyle>
            <a:lvl1pPr lvl="0">
              <a:spcBef>
                <a:spcPts val="0"/>
              </a:spcBef>
              <a:spcAft>
                <a:spcPts val="0"/>
              </a:spcAft>
              <a:buSzPts val="2200"/>
              <a:buNone/>
              <a:defRPr sz="2200"/>
            </a:lvl1pPr>
            <a:lvl2pPr lvl="1">
              <a:spcBef>
                <a:spcPts val="0"/>
              </a:spcBef>
              <a:spcAft>
                <a:spcPts val="0"/>
              </a:spcAft>
              <a:buSzPts val="2800"/>
              <a:buNone/>
              <a:defRPr>
                <a:latin typeface="Karla"/>
                <a:ea typeface="Karla"/>
                <a:cs typeface="Karla"/>
                <a:sym typeface="Karla"/>
              </a:defRPr>
            </a:lvl2pPr>
            <a:lvl3pPr lvl="2">
              <a:spcBef>
                <a:spcPts val="0"/>
              </a:spcBef>
              <a:spcAft>
                <a:spcPts val="0"/>
              </a:spcAft>
              <a:buSzPts val="2800"/>
              <a:buNone/>
              <a:defRPr>
                <a:latin typeface="Karla"/>
                <a:ea typeface="Karla"/>
                <a:cs typeface="Karla"/>
                <a:sym typeface="Karla"/>
              </a:defRPr>
            </a:lvl3pPr>
            <a:lvl4pPr lvl="3">
              <a:spcBef>
                <a:spcPts val="0"/>
              </a:spcBef>
              <a:spcAft>
                <a:spcPts val="0"/>
              </a:spcAft>
              <a:buSzPts val="2800"/>
              <a:buNone/>
              <a:defRPr>
                <a:latin typeface="Karla"/>
                <a:ea typeface="Karla"/>
                <a:cs typeface="Karla"/>
                <a:sym typeface="Karla"/>
              </a:defRPr>
            </a:lvl4pPr>
            <a:lvl5pPr lvl="4">
              <a:spcBef>
                <a:spcPts val="0"/>
              </a:spcBef>
              <a:spcAft>
                <a:spcPts val="0"/>
              </a:spcAft>
              <a:buSzPts val="2800"/>
              <a:buNone/>
              <a:defRPr>
                <a:latin typeface="Karla"/>
                <a:ea typeface="Karla"/>
                <a:cs typeface="Karla"/>
                <a:sym typeface="Karla"/>
              </a:defRPr>
            </a:lvl5pPr>
            <a:lvl6pPr lvl="5">
              <a:spcBef>
                <a:spcPts val="0"/>
              </a:spcBef>
              <a:spcAft>
                <a:spcPts val="0"/>
              </a:spcAft>
              <a:buSzPts val="2800"/>
              <a:buNone/>
              <a:defRPr>
                <a:latin typeface="Karla"/>
                <a:ea typeface="Karla"/>
                <a:cs typeface="Karla"/>
                <a:sym typeface="Karla"/>
              </a:defRPr>
            </a:lvl6pPr>
            <a:lvl7pPr lvl="6">
              <a:spcBef>
                <a:spcPts val="0"/>
              </a:spcBef>
              <a:spcAft>
                <a:spcPts val="0"/>
              </a:spcAft>
              <a:buSzPts val="2800"/>
              <a:buNone/>
              <a:defRPr>
                <a:latin typeface="Karla"/>
                <a:ea typeface="Karla"/>
                <a:cs typeface="Karla"/>
                <a:sym typeface="Karla"/>
              </a:defRPr>
            </a:lvl7pPr>
            <a:lvl8pPr lvl="7">
              <a:spcBef>
                <a:spcPts val="0"/>
              </a:spcBef>
              <a:spcAft>
                <a:spcPts val="0"/>
              </a:spcAft>
              <a:buSzPts val="2800"/>
              <a:buNone/>
              <a:defRPr>
                <a:latin typeface="Karla"/>
                <a:ea typeface="Karla"/>
                <a:cs typeface="Karla"/>
                <a:sym typeface="Karla"/>
              </a:defRPr>
            </a:lvl8pPr>
            <a:lvl9pPr lvl="8">
              <a:spcBef>
                <a:spcPts val="0"/>
              </a:spcBef>
              <a:spcAft>
                <a:spcPts val="0"/>
              </a:spcAft>
              <a:buSzPts val="2800"/>
              <a:buNone/>
              <a:defRPr>
                <a:latin typeface="Karla"/>
                <a:ea typeface="Karla"/>
                <a:cs typeface="Karla"/>
                <a:sym typeface="Karla"/>
              </a:defRPr>
            </a:lvl9pPr>
          </a:lstStyle>
          <a:p/>
        </p:txBody>
      </p:sp>
      <p:sp>
        <p:nvSpPr>
          <p:cNvPr id="37" name="Google Shape;37;p5"/>
          <p:cNvSpPr txBox="1"/>
          <p:nvPr>
            <p:ph idx="4" type="title"/>
          </p:nvPr>
        </p:nvSpPr>
        <p:spPr>
          <a:xfrm>
            <a:off x="4804112" y="2994425"/>
            <a:ext cx="35565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800"/>
              <a:buNone/>
              <a:defRPr>
                <a:latin typeface="Karla"/>
                <a:ea typeface="Karla"/>
                <a:cs typeface="Karla"/>
                <a:sym typeface="Karla"/>
              </a:defRPr>
            </a:lvl2pPr>
            <a:lvl3pPr lvl="2" rtl="0">
              <a:spcBef>
                <a:spcPts val="0"/>
              </a:spcBef>
              <a:spcAft>
                <a:spcPts val="0"/>
              </a:spcAft>
              <a:buSzPts val="2800"/>
              <a:buNone/>
              <a:defRPr>
                <a:latin typeface="Karla"/>
                <a:ea typeface="Karla"/>
                <a:cs typeface="Karla"/>
                <a:sym typeface="Karla"/>
              </a:defRPr>
            </a:lvl3pPr>
            <a:lvl4pPr lvl="3" rtl="0">
              <a:spcBef>
                <a:spcPts val="0"/>
              </a:spcBef>
              <a:spcAft>
                <a:spcPts val="0"/>
              </a:spcAft>
              <a:buSzPts val="2800"/>
              <a:buNone/>
              <a:defRPr>
                <a:latin typeface="Karla"/>
                <a:ea typeface="Karla"/>
                <a:cs typeface="Karla"/>
                <a:sym typeface="Karla"/>
              </a:defRPr>
            </a:lvl4pPr>
            <a:lvl5pPr lvl="4" rtl="0">
              <a:spcBef>
                <a:spcPts val="0"/>
              </a:spcBef>
              <a:spcAft>
                <a:spcPts val="0"/>
              </a:spcAft>
              <a:buSzPts val="2800"/>
              <a:buNone/>
              <a:defRPr>
                <a:latin typeface="Karla"/>
                <a:ea typeface="Karla"/>
                <a:cs typeface="Karla"/>
                <a:sym typeface="Karla"/>
              </a:defRPr>
            </a:lvl5pPr>
            <a:lvl6pPr lvl="5" rtl="0">
              <a:spcBef>
                <a:spcPts val="0"/>
              </a:spcBef>
              <a:spcAft>
                <a:spcPts val="0"/>
              </a:spcAft>
              <a:buSzPts val="2800"/>
              <a:buNone/>
              <a:defRPr>
                <a:latin typeface="Karla"/>
                <a:ea typeface="Karla"/>
                <a:cs typeface="Karla"/>
                <a:sym typeface="Karla"/>
              </a:defRPr>
            </a:lvl6pPr>
            <a:lvl7pPr lvl="6" rtl="0">
              <a:spcBef>
                <a:spcPts val="0"/>
              </a:spcBef>
              <a:spcAft>
                <a:spcPts val="0"/>
              </a:spcAft>
              <a:buSzPts val="2800"/>
              <a:buNone/>
              <a:defRPr>
                <a:latin typeface="Karla"/>
                <a:ea typeface="Karla"/>
                <a:cs typeface="Karla"/>
                <a:sym typeface="Karla"/>
              </a:defRPr>
            </a:lvl7pPr>
            <a:lvl8pPr lvl="7" rtl="0">
              <a:spcBef>
                <a:spcPts val="0"/>
              </a:spcBef>
              <a:spcAft>
                <a:spcPts val="0"/>
              </a:spcAft>
              <a:buSzPts val="2800"/>
              <a:buNone/>
              <a:defRPr>
                <a:latin typeface="Karla"/>
                <a:ea typeface="Karla"/>
                <a:cs typeface="Karla"/>
                <a:sym typeface="Karla"/>
              </a:defRPr>
            </a:lvl8pPr>
            <a:lvl9pPr lvl="8" rtl="0">
              <a:spcBef>
                <a:spcPts val="0"/>
              </a:spcBef>
              <a:spcAft>
                <a:spcPts val="0"/>
              </a:spcAft>
              <a:buSzPts val="2800"/>
              <a:buNone/>
              <a:defRPr>
                <a:latin typeface="Karla"/>
                <a:ea typeface="Karla"/>
                <a:cs typeface="Karla"/>
                <a:sym typeface="Karla"/>
              </a:defRPr>
            </a:lvl9pPr>
          </a:lstStyle>
          <a:p/>
        </p:txBody>
      </p:sp>
      <p:pic>
        <p:nvPicPr>
          <p:cNvPr id="38" name="Google Shape;38;p5"/>
          <p:cNvPicPr preferRelativeResize="0"/>
          <p:nvPr/>
        </p:nvPicPr>
        <p:blipFill rotWithShape="1">
          <a:blip r:embed="rId2">
            <a:alphaModFix/>
          </a:blip>
          <a:srcRect b="0" l="0" r="0" t="0"/>
          <a:stretch/>
        </p:blipFill>
        <p:spPr>
          <a:xfrm rot="5400000">
            <a:off x="3883875" y="3124800"/>
            <a:ext cx="2192100" cy="4991050"/>
          </a:xfrm>
          <a:prstGeom prst="rect">
            <a:avLst/>
          </a:prstGeom>
          <a:noFill/>
          <a:ln>
            <a:noFill/>
          </a:ln>
        </p:spPr>
      </p:pic>
      <p:pic>
        <p:nvPicPr>
          <p:cNvPr id="39" name="Google Shape;39;p5"/>
          <p:cNvPicPr preferRelativeResize="0"/>
          <p:nvPr/>
        </p:nvPicPr>
        <p:blipFill>
          <a:blip r:embed="rId3">
            <a:alphaModFix/>
          </a:blip>
          <a:stretch>
            <a:fillRect/>
          </a:stretch>
        </p:blipFill>
        <p:spPr>
          <a:xfrm rot="-1650512">
            <a:off x="-592450" y="1481750"/>
            <a:ext cx="1730375" cy="1597974"/>
          </a:xfrm>
          <a:prstGeom prst="rect">
            <a:avLst/>
          </a:prstGeom>
          <a:noFill/>
          <a:ln>
            <a:noFill/>
          </a:ln>
        </p:spPr>
      </p:pic>
      <p:pic>
        <p:nvPicPr>
          <p:cNvPr id="40" name="Google Shape;40;p5"/>
          <p:cNvPicPr preferRelativeResize="0"/>
          <p:nvPr/>
        </p:nvPicPr>
        <p:blipFill rotWithShape="1">
          <a:blip r:embed="rId4">
            <a:alphaModFix/>
          </a:blip>
          <a:srcRect b="0" l="0" r="0" t="0"/>
          <a:stretch/>
        </p:blipFill>
        <p:spPr>
          <a:xfrm rot="-1498519">
            <a:off x="-1548411" y="388075"/>
            <a:ext cx="3031283" cy="2173351"/>
          </a:xfrm>
          <a:prstGeom prst="rect">
            <a:avLst/>
          </a:prstGeom>
          <a:noFill/>
          <a:ln>
            <a:noFill/>
          </a:ln>
        </p:spPr>
      </p:pic>
      <p:pic>
        <p:nvPicPr>
          <p:cNvPr id="41" name="Google Shape;41;p5"/>
          <p:cNvPicPr preferRelativeResize="0"/>
          <p:nvPr/>
        </p:nvPicPr>
        <p:blipFill rotWithShape="1">
          <a:blip r:embed="rId5">
            <a:alphaModFix/>
          </a:blip>
          <a:srcRect b="0" l="0" r="0" t="0"/>
          <a:stretch/>
        </p:blipFill>
        <p:spPr>
          <a:xfrm rot="5400000">
            <a:off x="7725325" y="598500"/>
            <a:ext cx="2131150" cy="1653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44" name="Google Shape;44;p6"/>
          <p:cNvPicPr preferRelativeResize="0"/>
          <p:nvPr/>
        </p:nvPicPr>
        <p:blipFill>
          <a:blip r:embed="rId2">
            <a:alphaModFix/>
          </a:blip>
          <a:stretch>
            <a:fillRect/>
          </a:stretch>
        </p:blipFill>
        <p:spPr>
          <a:xfrm rot="7597377">
            <a:off x="-1389774" y="772793"/>
            <a:ext cx="2386824" cy="4381382"/>
          </a:xfrm>
          <a:prstGeom prst="rect">
            <a:avLst/>
          </a:prstGeom>
          <a:noFill/>
          <a:ln>
            <a:noFill/>
          </a:ln>
        </p:spPr>
      </p:pic>
      <p:pic>
        <p:nvPicPr>
          <p:cNvPr id="45" name="Google Shape;45;p6"/>
          <p:cNvPicPr preferRelativeResize="0"/>
          <p:nvPr/>
        </p:nvPicPr>
        <p:blipFill rotWithShape="1">
          <a:blip r:embed="rId3">
            <a:alphaModFix/>
          </a:blip>
          <a:srcRect b="0" l="0" r="0" t="0"/>
          <a:stretch/>
        </p:blipFill>
        <p:spPr>
          <a:xfrm rot="-5400000">
            <a:off x="531525" y="-1746625"/>
            <a:ext cx="1446050" cy="3292450"/>
          </a:xfrm>
          <a:prstGeom prst="rect">
            <a:avLst/>
          </a:prstGeom>
          <a:noFill/>
          <a:ln>
            <a:noFill/>
          </a:ln>
        </p:spPr>
      </p:pic>
      <p:pic>
        <p:nvPicPr>
          <p:cNvPr id="46" name="Google Shape;46;p6"/>
          <p:cNvPicPr preferRelativeResize="0"/>
          <p:nvPr/>
        </p:nvPicPr>
        <p:blipFill>
          <a:blip r:embed="rId4">
            <a:alphaModFix/>
          </a:blip>
          <a:stretch>
            <a:fillRect/>
          </a:stretch>
        </p:blipFill>
        <p:spPr>
          <a:xfrm>
            <a:off x="8180900" y="-333175"/>
            <a:ext cx="1730375" cy="15979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4425363" y="1553350"/>
            <a:ext cx="3641100" cy="601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7"/>
          <p:cNvSpPr txBox="1"/>
          <p:nvPr>
            <p:ph idx="1" type="body"/>
          </p:nvPr>
        </p:nvSpPr>
        <p:spPr>
          <a:xfrm>
            <a:off x="4425363" y="2155250"/>
            <a:ext cx="3641100" cy="14349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0" name="Google Shape;50;p7"/>
          <p:cNvPicPr preferRelativeResize="0"/>
          <p:nvPr/>
        </p:nvPicPr>
        <p:blipFill rotWithShape="1">
          <a:blip r:embed="rId2">
            <a:alphaModFix/>
          </a:blip>
          <a:srcRect b="0" l="0" r="0" t="0"/>
          <a:stretch/>
        </p:blipFill>
        <p:spPr>
          <a:xfrm rot="3883291">
            <a:off x="6999497" y="-193181"/>
            <a:ext cx="2569104" cy="1474162"/>
          </a:xfrm>
          <a:prstGeom prst="rect">
            <a:avLst/>
          </a:prstGeom>
          <a:noFill/>
          <a:ln>
            <a:noFill/>
          </a:ln>
        </p:spPr>
      </p:pic>
      <p:pic>
        <p:nvPicPr>
          <p:cNvPr id="51" name="Google Shape;51;p7"/>
          <p:cNvPicPr preferRelativeResize="0"/>
          <p:nvPr/>
        </p:nvPicPr>
        <p:blipFill>
          <a:blip r:embed="rId3">
            <a:alphaModFix/>
          </a:blip>
          <a:stretch>
            <a:fillRect/>
          </a:stretch>
        </p:blipFill>
        <p:spPr>
          <a:xfrm>
            <a:off x="6784500" y="3985688"/>
            <a:ext cx="1840875" cy="1700025"/>
          </a:xfrm>
          <a:prstGeom prst="rect">
            <a:avLst/>
          </a:prstGeom>
          <a:noFill/>
          <a:ln>
            <a:noFill/>
          </a:ln>
        </p:spPr>
      </p:pic>
      <p:pic>
        <p:nvPicPr>
          <p:cNvPr id="52" name="Google Shape;52;p7"/>
          <p:cNvPicPr preferRelativeResize="0"/>
          <p:nvPr/>
        </p:nvPicPr>
        <p:blipFill rotWithShape="1">
          <a:blip r:embed="rId4">
            <a:alphaModFix/>
          </a:blip>
          <a:srcRect b="0" l="0" r="0" t="0"/>
          <a:stretch/>
        </p:blipFill>
        <p:spPr>
          <a:xfrm>
            <a:off x="588938" y="-168258"/>
            <a:ext cx="1840875" cy="1782665"/>
          </a:xfrm>
          <a:prstGeom prst="rect">
            <a:avLst/>
          </a:prstGeom>
          <a:noFill/>
          <a:ln>
            <a:noFill/>
          </a:ln>
        </p:spPr>
      </p:pic>
      <p:pic>
        <p:nvPicPr>
          <p:cNvPr id="53" name="Google Shape;53;p7"/>
          <p:cNvPicPr preferRelativeResize="0"/>
          <p:nvPr/>
        </p:nvPicPr>
        <p:blipFill>
          <a:blip r:embed="rId5">
            <a:alphaModFix/>
          </a:blip>
          <a:stretch>
            <a:fillRect/>
          </a:stretch>
        </p:blipFill>
        <p:spPr>
          <a:xfrm>
            <a:off x="175576" y="-881358"/>
            <a:ext cx="2386824" cy="438138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txBox="1"/>
          <p:nvPr>
            <p:ph type="title"/>
          </p:nvPr>
        </p:nvSpPr>
        <p:spPr>
          <a:xfrm>
            <a:off x="2510100" y="1428750"/>
            <a:ext cx="4123800" cy="2286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56" name="Google Shape;56;p8"/>
          <p:cNvPicPr preferRelativeResize="0"/>
          <p:nvPr/>
        </p:nvPicPr>
        <p:blipFill>
          <a:blip r:embed="rId2">
            <a:alphaModFix/>
          </a:blip>
          <a:stretch>
            <a:fillRect/>
          </a:stretch>
        </p:blipFill>
        <p:spPr>
          <a:xfrm rot="5400000">
            <a:off x="4841551" y="-1829283"/>
            <a:ext cx="2386824" cy="4381382"/>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rot="-665181">
            <a:off x="3700" y="-621650"/>
            <a:ext cx="1924050" cy="4667250"/>
          </a:xfrm>
          <a:prstGeom prst="rect">
            <a:avLst/>
          </a:prstGeom>
          <a:noFill/>
          <a:ln>
            <a:noFill/>
          </a:ln>
        </p:spPr>
      </p:pic>
      <p:pic>
        <p:nvPicPr>
          <p:cNvPr id="58" name="Google Shape;58;p8"/>
          <p:cNvPicPr preferRelativeResize="0"/>
          <p:nvPr/>
        </p:nvPicPr>
        <p:blipFill rotWithShape="1">
          <a:blip r:embed="rId4">
            <a:alphaModFix/>
          </a:blip>
          <a:srcRect b="0" l="0" r="0" t="0"/>
          <a:stretch/>
        </p:blipFill>
        <p:spPr>
          <a:xfrm rot="-1639250">
            <a:off x="563096" y="1270047"/>
            <a:ext cx="2002458" cy="4559255"/>
          </a:xfrm>
          <a:prstGeom prst="rect">
            <a:avLst/>
          </a:prstGeom>
          <a:noFill/>
          <a:ln>
            <a:noFill/>
          </a:ln>
        </p:spPr>
      </p:pic>
      <p:pic>
        <p:nvPicPr>
          <p:cNvPr id="59" name="Google Shape;59;p8"/>
          <p:cNvPicPr preferRelativeResize="0"/>
          <p:nvPr/>
        </p:nvPicPr>
        <p:blipFill rotWithShape="1">
          <a:blip r:embed="rId5">
            <a:alphaModFix/>
          </a:blip>
          <a:srcRect b="0" l="0" r="0" t="0"/>
          <a:stretch/>
        </p:blipFill>
        <p:spPr>
          <a:xfrm rot="1940574">
            <a:off x="7146222" y="3226169"/>
            <a:ext cx="2569104" cy="1474162"/>
          </a:xfrm>
          <a:prstGeom prst="rect">
            <a:avLst/>
          </a:prstGeom>
          <a:noFill/>
          <a:ln>
            <a:noFill/>
          </a:ln>
        </p:spPr>
      </p:pic>
      <p:pic>
        <p:nvPicPr>
          <p:cNvPr id="60" name="Google Shape;60;p8"/>
          <p:cNvPicPr preferRelativeResize="0"/>
          <p:nvPr/>
        </p:nvPicPr>
        <p:blipFill rotWithShape="1">
          <a:blip r:embed="rId6">
            <a:alphaModFix/>
          </a:blip>
          <a:srcRect b="0" l="0" r="0" t="0"/>
          <a:stretch/>
        </p:blipFill>
        <p:spPr>
          <a:xfrm rot="5400000">
            <a:off x="6687250" y="3507625"/>
            <a:ext cx="1393300" cy="1349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txBox="1"/>
          <p:nvPr>
            <p:ph type="title"/>
          </p:nvPr>
        </p:nvSpPr>
        <p:spPr>
          <a:xfrm>
            <a:off x="2683650" y="1704813"/>
            <a:ext cx="3776700" cy="649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83500" y="2353900"/>
            <a:ext cx="3777000" cy="1437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pic>
        <p:nvPicPr>
          <p:cNvPr id="64" name="Google Shape;64;p9"/>
          <p:cNvPicPr preferRelativeResize="0"/>
          <p:nvPr/>
        </p:nvPicPr>
        <p:blipFill rotWithShape="1">
          <a:blip r:embed="rId2">
            <a:alphaModFix/>
          </a:blip>
          <a:srcRect b="0" l="0" r="0" t="0"/>
          <a:stretch/>
        </p:blipFill>
        <p:spPr>
          <a:xfrm rot="3905281">
            <a:off x="1835275" y="-2291450"/>
            <a:ext cx="1924050" cy="4667250"/>
          </a:xfrm>
          <a:prstGeom prst="rect">
            <a:avLst/>
          </a:prstGeom>
          <a:noFill/>
          <a:ln>
            <a:noFill/>
          </a:ln>
        </p:spPr>
      </p:pic>
      <p:pic>
        <p:nvPicPr>
          <p:cNvPr id="65" name="Google Shape;65;p9"/>
          <p:cNvPicPr preferRelativeResize="0"/>
          <p:nvPr/>
        </p:nvPicPr>
        <p:blipFill rotWithShape="1">
          <a:blip r:embed="rId3">
            <a:alphaModFix/>
          </a:blip>
          <a:srcRect b="0" l="0" r="0" t="0"/>
          <a:stretch/>
        </p:blipFill>
        <p:spPr>
          <a:xfrm rot="-1">
            <a:off x="618850" y="-1483600"/>
            <a:ext cx="3810950" cy="2732349"/>
          </a:xfrm>
          <a:prstGeom prst="rect">
            <a:avLst/>
          </a:prstGeom>
          <a:noFill/>
          <a:ln>
            <a:noFill/>
          </a:ln>
        </p:spPr>
      </p:pic>
      <p:pic>
        <p:nvPicPr>
          <p:cNvPr id="66" name="Google Shape;66;p9"/>
          <p:cNvPicPr preferRelativeResize="0"/>
          <p:nvPr/>
        </p:nvPicPr>
        <p:blipFill rotWithShape="1">
          <a:blip r:embed="rId4">
            <a:alphaModFix/>
          </a:blip>
          <a:srcRect b="0" l="0" r="0" t="0"/>
          <a:stretch/>
        </p:blipFill>
        <p:spPr>
          <a:xfrm rot="-3282886">
            <a:off x="790253" y="2486470"/>
            <a:ext cx="1774245" cy="4039661"/>
          </a:xfrm>
          <a:prstGeom prst="rect">
            <a:avLst/>
          </a:prstGeom>
          <a:noFill/>
          <a:ln>
            <a:noFill/>
          </a:ln>
        </p:spPr>
      </p:pic>
      <p:pic>
        <p:nvPicPr>
          <p:cNvPr id="67" name="Google Shape;67;p9"/>
          <p:cNvPicPr preferRelativeResize="0"/>
          <p:nvPr/>
        </p:nvPicPr>
        <p:blipFill rotWithShape="1">
          <a:blip r:embed="rId5">
            <a:alphaModFix/>
          </a:blip>
          <a:srcRect b="0" l="0" r="0" t="0"/>
          <a:stretch/>
        </p:blipFill>
        <p:spPr>
          <a:xfrm rot="10800000">
            <a:off x="7253475" y="3556568"/>
            <a:ext cx="2504350" cy="1437030"/>
          </a:xfrm>
          <a:prstGeom prst="rect">
            <a:avLst/>
          </a:prstGeom>
          <a:noFill/>
          <a:ln>
            <a:noFill/>
          </a:ln>
        </p:spPr>
      </p:pic>
      <p:pic>
        <p:nvPicPr>
          <p:cNvPr id="68" name="Google Shape;68;p9"/>
          <p:cNvPicPr preferRelativeResize="0"/>
          <p:nvPr/>
        </p:nvPicPr>
        <p:blipFill rotWithShape="1">
          <a:blip r:embed="rId6">
            <a:alphaModFix/>
          </a:blip>
          <a:srcRect b="0" l="0" r="0" t="0"/>
          <a:stretch/>
        </p:blipFill>
        <p:spPr>
          <a:xfrm rot="4511836">
            <a:off x="7354915" y="2408773"/>
            <a:ext cx="1697478" cy="164380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713225" y="2423575"/>
            <a:ext cx="2574900" cy="2028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indent="-330200" lvl="1" marL="9144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indent="-330200" lvl="2" marL="13716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indent="-330200" lvl="3" marL="18288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indent="-330200" lvl="4" marL="22860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indent="-330200" lvl="5" marL="2743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indent="-330200" lvl="6" marL="32004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indent="-330200" lvl="7" marL="36576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indent="-330200" lvl="8" marL="41148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image" Target="../media/image34.png"/><Relationship Id="rId6"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9.png"/><Relationship Id="rId4" Type="http://schemas.openxmlformats.org/officeDocument/2006/relationships/image" Target="../media/image43.png"/><Relationship Id="rId5"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image" Target="../media/image41.png"/><Relationship Id="rId5" Type="http://schemas.openxmlformats.org/officeDocument/2006/relationships/image" Target="../media/image48.png"/><Relationship Id="rId6" Type="http://schemas.openxmlformats.org/officeDocument/2006/relationships/image" Target="../media/image40.png"/><Relationship Id="rId7" Type="http://schemas.openxmlformats.org/officeDocument/2006/relationships/image" Target="../media/image46.pn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3.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7.png"/><Relationship Id="rId4" Type="http://schemas.openxmlformats.org/officeDocument/2006/relationships/image" Target="../media/image59.png"/><Relationship Id="rId5" Type="http://schemas.openxmlformats.org/officeDocument/2006/relationships/image" Target="../media/image62.png"/><Relationship Id="rId6" Type="http://schemas.openxmlformats.org/officeDocument/2006/relationships/image" Target="../media/image60.png"/><Relationship Id="rId7" Type="http://schemas.openxmlformats.org/officeDocument/2006/relationships/image" Target="../media/image63.png"/><Relationship Id="rId8"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4.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 Id="rId3" Type="http://schemas.openxmlformats.org/officeDocument/2006/relationships/hyperlink" Target="https://www.kaggle.com/datasets/imakash3011/customer-personality-analysis/" TargetMode="External"/><Relationship Id="rId4" Type="http://schemas.openxmlformats.org/officeDocument/2006/relationships/hyperlink" Target="https://stackoverflow.com/questions/21912634/how-can-i-sort-a-boxplot-in-pandas-by-the-median-values" TargetMode="External"/><Relationship Id="rId9" Type="http://schemas.openxmlformats.org/officeDocument/2006/relationships/hyperlink" Target="https://scikit-learn.org/stable/modules/generated/sklearn.model_selection.GridSearchCV.html" TargetMode="External"/><Relationship Id="rId5" Type="http://schemas.openxmlformats.org/officeDocument/2006/relationships/hyperlink" Target="https://altair-viz.github.io/gallery/index.html" TargetMode="External"/><Relationship Id="rId6" Type="http://schemas.openxmlformats.org/officeDocument/2006/relationships/hyperlink" Target="https://www.kaggle.com/code/jnikhilsai/cross-validation-with-linear-regression/notebook" TargetMode="External"/><Relationship Id="rId7" Type="http://schemas.openxmlformats.org/officeDocument/2006/relationships/hyperlink" Target="https://towardsdatascience.com/gridsearchcv-for-beginners-db48a90114ee" TargetMode="External"/><Relationship Id="rId8" Type="http://schemas.openxmlformats.org/officeDocument/2006/relationships/hyperlink" Target="https://machinelearningmastery.com/rfe-feature-selection-in-python/" TargetMode="External"/><Relationship Id="rId11" Type="http://schemas.openxmlformats.org/officeDocument/2006/relationships/hyperlink" Target="https://timeseriesreasoning.com/contents/poisson-regression-model/" TargetMode="External"/><Relationship Id="rId10" Type="http://schemas.openxmlformats.org/officeDocument/2006/relationships/hyperlink" Target="https://medium.com/lcc-unison/how-to-poisson-regression-model-python-implementation-1c672582eb96" TargetMode="External"/><Relationship Id="rId13" Type="http://schemas.openxmlformats.org/officeDocument/2006/relationships/hyperlink" Target="https://scikit-learn.org/stable/modules/generated/sklearn.model_selection.KFold.html/" TargetMode="External"/><Relationship Id="rId12" Type="http://schemas.openxmlformats.org/officeDocument/2006/relationships/hyperlink" Target="https://matplotlib.org/stable/gallery/subplots_axes_and_figures/subplots_demo.html/" TargetMode="External"/><Relationship Id="rId15" Type="http://schemas.openxmlformats.org/officeDocument/2006/relationships/hyperlink" Target="https://machinelearningmastery.com/rfe-feature-selection-in-python/" TargetMode="External"/><Relationship Id="rId14" Type="http://schemas.openxmlformats.org/officeDocument/2006/relationships/hyperlink" Target="https://medium.com/analytics-vidhya/implementing-linear-regression-using-sklearn-76264a3c073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8.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ctrTitle"/>
          </p:nvPr>
        </p:nvSpPr>
        <p:spPr>
          <a:xfrm>
            <a:off x="953250" y="1044850"/>
            <a:ext cx="7237500" cy="181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SC1015 Project Presentation</a:t>
            </a:r>
            <a:endParaRPr/>
          </a:p>
        </p:txBody>
      </p:sp>
      <p:sp>
        <p:nvSpPr>
          <p:cNvPr id="246" name="Google Shape;246;p29"/>
          <p:cNvSpPr txBox="1"/>
          <p:nvPr>
            <p:ph idx="1" type="subTitle"/>
          </p:nvPr>
        </p:nvSpPr>
        <p:spPr>
          <a:xfrm>
            <a:off x="1094850" y="2858950"/>
            <a:ext cx="69543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800"/>
              <a:t>Determining how customer profile data affect sales</a:t>
            </a:r>
            <a:endParaRPr i="1" sz="2800"/>
          </a:p>
        </p:txBody>
      </p:sp>
      <p:sp>
        <p:nvSpPr>
          <p:cNvPr id="247" name="Google Shape;247;p29"/>
          <p:cNvSpPr txBox="1"/>
          <p:nvPr>
            <p:ph idx="1" type="subTitle"/>
          </p:nvPr>
        </p:nvSpPr>
        <p:spPr>
          <a:xfrm>
            <a:off x="3080100" y="4649950"/>
            <a:ext cx="6063900" cy="42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i="1" lang="en" sz="1200"/>
              <a:t>Group members: </a:t>
            </a:r>
            <a:endParaRPr i="1" sz="1200"/>
          </a:p>
          <a:p>
            <a:pPr indent="0" lvl="0" marL="0" rtl="0" algn="r">
              <a:spcBef>
                <a:spcPts val="0"/>
              </a:spcBef>
              <a:spcAft>
                <a:spcPts val="0"/>
              </a:spcAft>
              <a:buNone/>
            </a:pPr>
            <a:r>
              <a:rPr i="1" lang="en" sz="1200"/>
              <a:t>Lim Boon Hian, Lim Dong Wan, Marvell Ung Wew</a:t>
            </a:r>
            <a:endParaRPr i="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columns</a:t>
            </a:r>
            <a:endParaRPr/>
          </a:p>
        </p:txBody>
      </p:sp>
      <p:sp>
        <p:nvSpPr>
          <p:cNvPr id="320" name="Google Shape;320;p38"/>
          <p:cNvSpPr txBox="1"/>
          <p:nvPr>
            <p:ph idx="1" type="body"/>
          </p:nvPr>
        </p:nvSpPr>
        <p:spPr>
          <a:xfrm>
            <a:off x="713225" y="1187600"/>
            <a:ext cx="4708800" cy="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(3) YearRange -</a:t>
            </a:r>
            <a:endParaRPr b="1" sz="1500"/>
          </a:p>
          <a:p>
            <a:pPr indent="0" lvl="0" marL="0" rtl="0" algn="l">
              <a:spcBef>
                <a:spcPts val="0"/>
              </a:spcBef>
              <a:spcAft>
                <a:spcPts val="0"/>
              </a:spcAft>
              <a:buNone/>
            </a:pPr>
            <a:r>
              <a:rPr i="1" lang="en" sz="1300"/>
              <a:t>Based on YearBirth</a:t>
            </a:r>
            <a:endParaRPr i="1" sz="1300"/>
          </a:p>
          <a:p>
            <a:pPr indent="0" lvl="0" marL="0" rtl="0" algn="l">
              <a:spcBef>
                <a:spcPts val="0"/>
              </a:spcBef>
              <a:spcAft>
                <a:spcPts val="0"/>
              </a:spcAft>
              <a:buNone/>
            </a:pPr>
            <a:r>
              <a:rPr lang="en" sz="1500"/>
              <a:t>Categorise customer's birth year into every 10 year.</a:t>
            </a:r>
            <a:endParaRPr sz="1500"/>
          </a:p>
          <a:p>
            <a:pPr indent="0" lvl="0" marL="0" rtl="0" algn="l">
              <a:spcBef>
                <a:spcPts val="0"/>
              </a:spcBef>
              <a:spcAft>
                <a:spcPts val="0"/>
              </a:spcAft>
              <a:buNone/>
            </a:pPr>
            <a:r>
              <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b="1" sz="1500"/>
          </a:p>
        </p:txBody>
      </p:sp>
      <p:sp>
        <p:nvSpPr>
          <p:cNvPr id="321" name="Google Shape;321;p38"/>
          <p:cNvSpPr txBox="1"/>
          <p:nvPr>
            <p:ph idx="1" type="body"/>
          </p:nvPr>
        </p:nvSpPr>
        <p:spPr>
          <a:xfrm>
            <a:off x="713225" y="2518725"/>
            <a:ext cx="4655400" cy="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(4) TotalChild -</a:t>
            </a:r>
            <a:endParaRPr b="1" sz="1500"/>
          </a:p>
          <a:p>
            <a:pPr indent="0" lvl="0" marL="0" rtl="0" algn="l">
              <a:spcBef>
                <a:spcPts val="0"/>
              </a:spcBef>
              <a:spcAft>
                <a:spcPts val="0"/>
              </a:spcAft>
              <a:buNone/>
            </a:pPr>
            <a:r>
              <a:rPr i="1" lang="en" sz="1300"/>
              <a:t>Based on Kidhome, Teenhome</a:t>
            </a:r>
            <a:endParaRPr i="1" sz="1300"/>
          </a:p>
          <a:p>
            <a:pPr indent="0" lvl="0" marL="0" rtl="0" algn="l">
              <a:spcBef>
                <a:spcPts val="0"/>
              </a:spcBef>
              <a:spcAft>
                <a:spcPts val="0"/>
              </a:spcAft>
              <a:buNone/>
            </a:pPr>
            <a:r>
              <a:rPr lang="en" sz="1500"/>
              <a:t>Customers' total number of children.</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b="1" sz="1500"/>
          </a:p>
        </p:txBody>
      </p:sp>
      <p:sp>
        <p:nvSpPr>
          <p:cNvPr id="322" name="Google Shape;322;p38"/>
          <p:cNvSpPr txBox="1"/>
          <p:nvPr>
            <p:ph idx="1" type="body"/>
          </p:nvPr>
        </p:nvSpPr>
        <p:spPr>
          <a:xfrm>
            <a:off x="713225" y="3614100"/>
            <a:ext cx="4323000" cy="13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b="1" lang="en" sz="1500"/>
              <a:t>(5) HaveChild -</a:t>
            </a:r>
            <a:endParaRPr b="1" sz="1500"/>
          </a:p>
          <a:p>
            <a:pPr indent="0" lvl="0" marL="0" rtl="0" algn="l">
              <a:spcBef>
                <a:spcPts val="0"/>
              </a:spcBef>
              <a:spcAft>
                <a:spcPts val="0"/>
              </a:spcAft>
              <a:buNone/>
            </a:pPr>
            <a:r>
              <a:rPr i="1" lang="en" sz="1300"/>
              <a:t>Based on Kidhome, Teenhome</a:t>
            </a:r>
            <a:endParaRPr b="1" sz="1500"/>
          </a:p>
          <a:p>
            <a:pPr indent="0" lvl="0" marL="0" rtl="0" algn="l">
              <a:spcBef>
                <a:spcPts val="0"/>
              </a:spcBef>
              <a:spcAft>
                <a:spcPts val="0"/>
              </a:spcAft>
              <a:buNone/>
            </a:pPr>
            <a:r>
              <a:rPr lang="en" sz="1500"/>
              <a:t>1 if customer have children, 0 otherwise</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Clean Marital_Status</a:t>
            </a:r>
            <a:endParaRPr/>
          </a:p>
          <a:p>
            <a:pPr indent="0" lvl="0" marL="0" rtl="0" algn="l">
              <a:spcBef>
                <a:spcPts val="0"/>
              </a:spcBef>
              <a:spcAft>
                <a:spcPts val="0"/>
              </a:spcAft>
              <a:buNone/>
            </a:pPr>
            <a:r>
              <a:t/>
            </a:r>
            <a:endParaRPr/>
          </a:p>
        </p:txBody>
      </p:sp>
      <p:pic>
        <p:nvPicPr>
          <p:cNvPr id="328" name="Google Shape;328;p39"/>
          <p:cNvPicPr preferRelativeResize="0"/>
          <p:nvPr/>
        </p:nvPicPr>
        <p:blipFill>
          <a:blip r:embed="rId3">
            <a:alphaModFix/>
          </a:blip>
          <a:stretch>
            <a:fillRect/>
          </a:stretch>
        </p:blipFill>
        <p:spPr>
          <a:xfrm>
            <a:off x="1386700" y="1254700"/>
            <a:ext cx="2256175" cy="3511376"/>
          </a:xfrm>
          <a:prstGeom prst="rect">
            <a:avLst/>
          </a:prstGeom>
          <a:noFill/>
          <a:ln>
            <a:noFill/>
          </a:ln>
        </p:spPr>
      </p:pic>
      <p:pic>
        <p:nvPicPr>
          <p:cNvPr id="329" name="Google Shape;329;p39"/>
          <p:cNvPicPr preferRelativeResize="0"/>
          <p:nvPr/>
        </p:nvPicPr>
        <p:blipFill>
          <a:blip r:embed="rId4">
            <a:alphaModFix/>
          </a:blip>
          <a:stretch>
            <a:fillRect/>
          </a:stretch>
        </p:blipFill>
        <p:spPr>
          <a:xfrm>
            <a:off x="5028375" y="1254701"/>
            <a:ext cx="2685075" cy="3700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Removing outliers</a:t>
            </a:r>
            <a:endParaRPr/>
          </a:p>
        </p:txBody>
      </p:sp>
      <p:sp>
        <p:nvSpPr>
          <p:cNvPr id="335" name="Google Shape;335;p40"/>
          <p:cNvSpPr txBox="1"/>
          <p:nvPr>
            <p:ph idx="2" type="body"/>
          </p:nvPr>
        </p:nvSpPr>
        <p:spPr>
          <a:xfrm>
            <a:off x="4804123" y="3405826"/>
            <a:ext cx="3556500" cy="915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t/>
            </a:r>
            <a:endParaRPr/>
          </a:p>
        </p:txBody>
      </p:sp>
      <p:sp>
        <p:nvSpPr>
          <p:cNvPr id="336" name="Google Shape;336;p40"/>
          <p:cNvSpPr txBox="1"/>
          <p:nvPr>
            <p:ph idx="3" type="title"/>
          </p:nvPr>
        </p:nvSpPr>
        <p:spPr>
          <a:xfrm>
            <a:off x="783348" y="1220175"/>
            <a:ext cx="3556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YearRange</a:t>
            </a:r>
            <a:endParaRPr/>
          </a:p>
        </p:txBody>
      </p:sp>
      <p:sp>
        <p:nvSpPr>
          <p:cNvPr id="337" name="Google Shape;337;p40"/>
          <p:cNvSpPr txBox="1"/>
          <p:nvPr>
            <p:ph idx="4" type="title"/>
          </p:nvPr>
        </p:nvSpPr>
        <p:spPr>
          <a:xfrm>
            <a:off x="4804137" y="1220175"/>
            <a:ext cx="3556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NumWebVisitsMonth</a:t>
            </a:r>
            <a:endParaRPr/>
          </a:p>
        </p:txBody>
      </p:sp>
      <p:pic>
        <p:nvPicPr>
          <p:cNvPr id="338" name="Google Shape;338;p40"/>
          <p:cNvPicPr preferRelativeResize="0"/>
          <p:nvPr/>
        </p:nvPicPr>
        <p:blipFill rotWithShape="1">
          <a:blip r:embed="rId3">
            <a:alphaModFix/>
          </a:blip>
          <a:srcRect b="0" l="0" r="0" t="38845"/>
          <a:stretch/>
        </p:blipFill>
        <p:spPr>
          <a:xfrm>
            <a:off x="713225" y="1685700"/>
            <a:ext cx="3564272" cy="3266425"/>
          </a:xfrm>
          <a:prstGeom prst="rect">
            <a:avLst/>
          </a:prstGeom>
          <a:noFill/>
          <a:ln>
            <a:noFill/>
          </a:ln>
        </p:spPr>
      </p:pic>
      <p:pic>
        <p:nvPicPr>
          <p:cNvPr id="339" name="Google Shape;339;p40"/>
          <p:cNvPicPr preferRelativeResize="0"/>
          <p:nvPr/>
        </p:nvPicPr>
        <p:blipFill>
          <a:blip r:embed="rId4">
            <a:alphaModFix/>
          </a:blip>
          <a:stretch>
            <a:fillRect/>
          </a:stretch>
        </p:blipFill>
        <p:spPr>
          <a:xfrm>
            <a:off x="5062788" y="1685700"/>
            <a:ext cx="3297833" cy="3266425"/>
          </a:xfrm>
          <a:prstGeom prst="rect">
            <a:avLst/>
          </a:prstGeom>
          <a:noFill/>
          <a:ln>
            <a:noFill/>
          </a:ln>
        </p:spPr>
      </p:pic>
      <p:pic>
        <p:nvPicPr>
          <p:cNvPr id="340" name="Google Shape;340;p40"/>
          <p:cNvPicPr preferRelativeResize="0"/>
          <p:nvPr/>
        </p:nvPicPr>
        <p:blipFill>
          <a:blip r:embed="rId5">
            <a:alphaModFix/>
          </a:blip>
          <a:stretch>
            <a:fillRect/>
          </a:stretch>
        </p:blipFill>
        <p:spPr>
          <a:xfrm>
            <a:off x="4953713" y="1705375"/>
            <a:ext cx="3257300" cy="3227046"/>
          </a:xfrm>
          <a:prstGeom prst="rect">
            <a:avLst/>
          </a:prstGeom>
          <a:noFill/>
          <a:ln>
            <a:noFill/>
          </a:ln>
        </p:spPr>
      </p:pic>
      <p:pic>
        <p:nvPicPr>
          <p:cNvPr id="341" name="Google Shape;341;p40"/>
          <p:cNvPicPr preferRelativeResize="0"/>
          <p:nvPr/>
        </p:nvPicPr>
        <p:blipFill>
          <a:blip r:embed="rId6">
            <a:alphaModFix/>
          </a:blip>
          <a:stretch>
            <a:fillRect/>
          </a:stretch>
        </p:blipFill>
        <p:spPr>
          <a:xfrm>
            <a:off x="783350" y="1676053"/>
            <a:ext cx="3297825" cy="3285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Removing outliers</a:t>
            </a:r>
            <a:endParaRPr/>
          </a:p>
        </p:txBody>
      </p:sp>
      <p:sp>
        <p:nvSpPr>
          <p:cNvPr id="347" name="Google Shape;347;p41"/>
          <p:cNvSpPr txBox="1"/>
          <p:nvPr>
            <p:ph idx="3" type="title"/>
          </p:nvPr>
        </p:nvSpPr>
        <p:spPr>
          <a:xfrm>
            <a:off x="783348" y="1220175"/>
            <a:ext cx="3556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MntGroceryProducts</a:t>
            </a:r>
            <a:endParaRPr/>
          </a:p>
        </p:txBody>
      </p:sp>
      <p:sp>
        <p:nvSpPr>
          <p:cNvPr id="348" name="Google Shape;348;p41"/>
          <p:cNvSpPr txBox="1"/>
          <p:nvPr>
            <p:ph idx="4" type="title"/>
          </p:nvPr>
        </p:nvSpPr>
        <p:spPr>
          <a:xfrm>
            <a:off x="4804137" y="1220175"/>
            <a:ext cx="35565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MntGoldProds</a:t>
            </a:r>
            <a:endParaRPr/>
          </a:p>
        </p:txBody>
      </p:sp>
      <p:pic>
        <p:nvPicPr>
          <p:cNvPr id="349" name="Google Shape;349;p41"/>
          <p:cNvPicPr preferRelativeResize="0"/>
          <p:nvPr/>
        </p:nvPicPr>
        <p:blipFill rotWithShape="1">
          <a:blip r:embed="rId3">
            <a:alphaModFix/>
          </a:blip>
          <a:srcRect b="0" l="0" r="0" t="5303"/>
          <a:stretch/>
        </p:blipFill>
        <p:spPr>
          <a:xfrm>
            <a:off x="870900" y="1792875"/>
            <a:ext cx="3253850" cy="3162600"/>
          </a:xfrm>
          <a:prstGeom prst="rect">
            <a:avLst/>
          </a:prstGeom>
          <a:noFill/>
          <a:ln>
            <a:noFill/>
          </a:ln>
        </p:spPr>
      </p:pic>
      <p:pic>
        <p:nvPicPr>
          <p:cNvPr id="350" name="Google Shape;350;p41"/>
          <p:cNvPicPr preferRelativeResize="0"/>
          <p:nvPr/>
        </p:nvPicPr>
        <p:blipFill>
          <a:blip r:embed="rId4">
            <a:alphaModFix/>
          </a:blip>
          <a:stretch>
            <a:fillRect/>
          </a:stretch>
        </p:blipFill>
        <p:spPr>
          <a:xfrm>
            <a:off x="783350" y="1755475"/>
            <a:ext cx="3329254" cy="3303700"/>
          </a:xfrm>
          <a:prstGeom prst="rect">
            <a:avLst/>
          </a:prstGeom>
          <a:noFill/>
          <a:ln>
            <a:noFill/>
          </a:ln>
        </p:spPr>
      </p:pic>
      <p:pic>
        <p:nvPicPr>
          <p:cNvPr id="351" name="Google Shape;351;p41"/>
          <p:cNvPicPr preferRelativeResize="0"/>
          <p:nvPr/>
        </p:nvPicPr>
        <p:blipFill>
          <a:blip r:embed="rId5">
            <a:alphaModFix/>
          </a:blip>
          <a:stretch>
            <a:fillRect/>
          </a:stretch>
        </p:blipFill>
        <p:spPr>
          <a:xfrm>
            <a:off x="4982363" y="1826014"/>
            <a:ext cx="3200008" cy="3162600"/>
          </a:xfrm>
          <a:prstGeom prst="rect">
            <a:avLst/>
          </a:prstGeom>
          <a:noFill/>
          <a:ln>
            <a:noFill/>
          </a:ln>
        </p:spPr>
      </p:pic>
      <p:pic>
        <p:nvPicPr>
          <p:cNvPr id="352" name="Google Shape;352;p41"/>
          <p:cNvPicPr preferRelativeResize="0"/>
          <p:nvPr/>
        </p:nvPicPr>
        <p:blipFill>
          <a:blip r:embed="rId6">
            <a:alphaModFix/>
          </a:blip>
          <a:stretch>
            <a:fillRect/>
          </a:stretch>
        </p:blipFill>
        <p:spPr>
          <a:xfrm>
            <a:off x="4997963" y="1792875"/>
            <a:ext cx="3168831" cy="31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Remove outliers - Income</a:t>
            </a:r>
            <a:endParaRPr/>
          </a:p>
        </p:txBody>
      </p:sp>
      <p:pic>
        <p:nvPicPr>
          <p:cNvPr id="358" name="Google Shape;358;p42"/>
          <p:cNvPicPr preferRelativeResize="0"/>
          <p:nvPr/>
        </p:nvPicPr>
        <p:blipFill>
          <a:blip r:embed="rId3">
            <a:alphaModFix/>
          </a:blip>
          <a:stretch>
            <a:fillRect/>
          </a:stretch>
        </p:blipFill>
        <p:spPr>
          <a:xfrm>
            <a:off x="424500" y="1439827"/>
            <a:ext cx="7717500" cy="3775373"/>
          </a:xfrm>
          <a:prstGeom prst="rect">
            <a:avLst/>
          </a:prstGeom>
          <a:noFill/>
          <a:ln>
            <a:noFill/>
          </a:ln>
        </p:spPr>
      </p:pic>
      <p:pic>
        <p:nvPicPr>
          <p:cNvPr id="359" name="Google Shape;359;p42"/>
          <p:cNvPicPr preferRelativeResize="0"/>
          <p:nvPr/>
        </p:nvPicPr>
        <p:blipFill>
          <a:blip r:embed="rId4">
            <a:alphaModFix/>
          </a:blip>
          <a:stretch>
            <a:fillRect/>
          </a:stretch>
        </p:blipFill>
        <p:spPr>
          <a:xfrm>
            <a:off x="829150" y="2025216"/>
            <a:ext cx="3228325" cy="2353700"/>
          </a:xfrm>
          <a:prstGeom prst="rect">
            <a:avLst/>
          </a:prstGeom>
          <a:noFill/>
          <a:ln>
            <a:noFill/>
          </a:ln>
        </p:spPr>
      </p:pic>
      <p:pic>
        <p:nvPicPr>
          <p:cNvPr id="360" name="Google Shape;360;p42"/>
          <p:cNvPicPr preferRelativeResize="0"/>
          <p:nvPr/>
        </p:nvPicPr>
        <p:blipFill>
          <a:blip r:embed="rId5">
            <a:alphaModFix/>
          </a:blip>
          <a:stretch>
            <a:fillRect/>
          </a:stretch>
        </p:blipFill>
        <p:spPr>
          <a:xfrm>
            <a:off x="4258775" y="1040488"/>
            <a:ext cx="4171950" cy="3933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Remove outliers - Income</a:t>
            </a:r>
            <a:endParaRPr/>
          </a:p>
          <a:p>
            <a:pPr indent="0" lvl="0" marL="0" rtl="0" algn="ctr">
              <a:spcBef>
                <a:spcPts val="0"/>
              </a:spcBef>
              <a:spcAft>
                <a:spcPts val="0"/>
              </a:spcAft>
              <a:buNone/>
            </a:pPr>
            <a:r>
              <a:t/>
            </a:r>
            <a:endParaRPr/>
          </a:p>
        </p:txBody>
      </p:sp>
      <p:sp>
        <p:nvSpPr>
          <p:cNvPr id="366" name="Google Shape;366;p43"/>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3"/>
          <p:cNvPicPr preferRelativeResize="0"/>
          <p:nvPr/>
        </p:nvPicPr>
        <p:blipFill>
          <a:blip r:embed="rId3">
            <a:alphaModFix/>
          </a:blip>
          <a:stretch>
            <a:fillRect/>
          </a:stretch>
        </p:blipFill>
        <p:spPr>
          <a:xfrm>
            <a:off x="706025" y="1368123"/>
            <a:ext cx="7584601" cy="3733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4"/>
          <p:cNvPicPr preferRelativeResize="0"/>
          <p:nvPr/>
        </p:nvPicPr>
        <p:blipFill>
          <a:blip r:embed="rId3">
            <a:alphaModFix/>
          </a:blip>
          <a:stretch>
            <a:fillRect/>
          </a:stretch>
        </p:blipFill>
        <p:spPr>
          <a:xfrm>
            <a:off x="540250" y="979593"/>
            <a:ext cx="1818745" cy="1485482"/>
          </a:xfrm>
          <a:prstGeom prst="rect">
            <a:avLst/>
          </a:prstGeom>
          <a:noFill/>
          <a:ln>
            <a:noFill/>
          </a:ln>
        </p:spPr>
      </p:pic>
      <p:pic>
        <p:nvPicPr>
          <p:cNvPr id="373" name="Google Shape;373;p44"/>
          <p:cNvPicPr preferRelativeResize="0"/>
          <p:nvPr/>
        </p:nvPicPr>
        <p:blipFill>
          <a:blip r:embed="rId4">
            <a:alphaModFix/>
          </a:blip>
          <a:stretch>
            <a:fillRect/>
          </a:stretch>
        </p:blipFill>
        <p:spPr>
          <a:xfrm>
            <a:off x="2704544" y="979582"/>
            <a:ext cx="1818745" cy="1485483"/>
          </a:xfrm>
          <a:prstGeom prst="rect">
            <a:avLst/>
          </a:prstGeom>
          <a:noFill/>
          <a:ln>
            <a:noFill/>
          </a:ln>
        </p:spPr>
      </p:pic>
      <p:pic>
        <p:nvPicPr>
          <p:cNvPr id="374" name="Google Shape;374;p44"/>
          <p:cNvPicPr preferRelativeResize="0"/>
          <p:nvPr/>
        </p:nvPicPr>
        <p:blipFill>
          <a:blip r:embed="rId5">
            <a:alphaModFix/>
          </a:blip>
          <a:stretch>
            <a:fillRect/>
          </a:stretch>
        </p:blipFill>
        <p:spPr>
          <a:xfrm>
            <a:off x="4883920" y="979593"/>
            <a:ext cx="1733050" cy="1485482"/>
          </a:xfrm>
          <a:prstGeom prst="rect">
            <a:avLst/>
          </a:prstGeom>
          <a:noFill/>
          <a:ln>
            <a:noFill/>
          </a:ln>
        </p:spPr>
      </p:pic>
      <p:pic>
        <p:nvPicPr>
          <p:cNvPr id="375" name="Google Shape;375;p44"/>
          <p:cNvPicPr preferRelativeResize="0"/>
          <p:nvPr/>
        </p:nvPicPr>
        <p:blipFill>
          <a:blip r:embed="rId6">
            <a:alphaModFix/>
          </a:blip>
          <a:stretch>
            <a:fillRect/>
          </a:stretch>
        </p:blipFill>
        <p:spPr>
          <a:xfrm>
            <a:off x="6977601" y="1001295"/>
            <a:ext cx="1733049" cy="1442079"/>
          </a:xfrm>
          <a:prstGeom prst="rect">
            <a:avLst/>
          </a:prstGeom>
          <a:noFill/>
          <a:ln>
            <a:noFill/>
          </a:ln>
        </p:spPr>
      </p:pic>
      <p:pic>
        <p:nvPicPr>
          <p:cNvPr id="376" name="Google Shape;376;p44"/>
          <p:cNvPicPr preferRelativeResize="0"/>
          <p:nvPr/>
        </p:nvPicPr>
        <p:blipFill>
          <a:blip r:embed="rId7">
            <a:alphaModFix/>
          </a:blip>
          <a:stretch>
            <a:fillRect/>
          </a:stretch>
        </p:blipFill>
        <p:spPr>
          <a:xfrm>
            <a:off x="762376" y="3181185"/>
            <a:ext cx="3440708" cy="1608513"/>
          </a:xfrm>
          <a:prstGeom prst="rect">
            <a:avLst/>
          </a:prstGeom>
          <a:noFill/>
          <a:ln>
            <a:noFill/>
          </a:ln>
        </p:spPr>
      </p:pic>
      <p:pic>
        <p:nvPicPr>
          <p:cNvPr id="377" name="Google Shape;377;p44"/>
          <p:cNvPicPr preferRelativeResize="0"/>
          <p:nvPr/>
        </p:nvPicPr>
        <p:blipFill>
          <a:blip r:embed="rId8">
            <a:alphaModFix/>
          </a:blip>
          <a:stretch>
            <a:fillRect/>
          </a:stretch>
        </p:blipFill>
        <p:spPr>
          <a:xfrm>
            <a:off x="4521191" y="3197012"/>
            <a:ext cx="1733050" cy="1658338"/>
          </a:xfrm>
          <a:prstGeom prst="rect">
            <a:avLst/>
          </a:prstGeom>
          <a:noFill/>
          <a:ln>
            <a:noFill/>
          </a:ln>
        </p:spPr>
      </p:pic>
      <p:pic>
        <p:nvPicPr>
          <p:cNvPr id="378" name="Google Shape;378;p44"/>
          <p:cNvPicPr preferRelativeResize="0"/>
          <p:nvPr/>
        </p:nvPicPr>
        <p:blipFill>
          <a:blip r:embed="rId9">
            <a:alphaModFix/>
          </a:blip>
          <a:stretch>
            <a:fillRect/>
          </a:stretch>
        </p:blipFill>
        <p:spPr>
          <a:xfrm>
            <a:off x="6888725" y="3197000"/>
            <a:ext cx="1733050" cy="1646986"/>
          </a:xfrm>
          <a:prstGeom prst="rect">
            <a:avLst/>
          </a:prstGeom>
          <a:noFill/>
          <a:ln>
            <a:noFill/>
          </a:ln>
        </p:spPr>
      </p:pic>
      <p:sp>
        <p:nvSpPr>
          <p:cNvPr id="379" name="Google Shape;379;p44"/>
          <p:cNvSpPr txBox="1"/>
          <p:nvPr>
            <p:ph idx="1" type="body"/>
          </p:nvPr>
        </p:nvSpPr>
        <p:spPr>
          <a:xfrm>
            <a:off x="1034551" y="614250"/>
            <a:ext cx="12078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Education</a:t>
            </a:r>
            <a:endParaRPr sz="1500"/>
          </a:p>
        </p:txBody>
      </p:sp>
      <p:sp>
        <p:nvSpPr>
          <p:cNvPr id="380" name="Google Shape;380;p44"/>
          <p:cNvSpPr txBox="1"/>
          <p:nvPr>
            <p:ph idx="1" type="body"/>
          </p:nvPr>
        </p:nvSpPr>
        <p:spPr>
          <a:xfrm>
            <a:off x="2927763" y="614250"/>
            <a:ext cx="16593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Marital_Status</a:t>
            </a:r>
            <a:endParaRPr sz="1500"/>
          </a:p>
        </p:txBody>
      </p:sp>
      <p:sp>
        <p:nvSpPr>
          <p:cNvPr id="381" name="Google Shape;381;p44"/>
          <p:cNvSpPr txBox="1"/>
          <p:nvPr>
            <p:ph idx="1" type="body"/>
          </p:nvPr>
        </p:nvSpPr>
        <p:spPr>
          <a:xfrm>
            <a:off x="5194550" y="614250"/>
            <a:ext cx="11661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HaveChild</a:t>
            </a:r>
            <a:endParaRPr sz="1500"/>
          </a:p>
        </p:txBody>
      </p:sp>
      <p:sp>
        <p:nvSpPr>
          <p:cNvPr id="382" name="Google Shape;382;p44"/>
          <p:cNvSpPr txBox="1"/>
          <p:nvPr>
            <p:ph idx="1" type="body"/>
          </p:nvPr>
        </p:nvSpPr>
        <p:spPr>
          <a:xfrm>
            <a:off x="7371774" y="614250"/>
            <a:ext cx="11661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TotalChild</a:t>
            </a:r>
            <a:endParaRPr sz="1500"/>
          </a:p>
        </p:txBody>
      </p:sp>
      <p:sp>
        <p:nvSpPr>
          <p:cNvPr id="383" name="Google Shape;383;p44"/>
          <p:cNvSpPr txBox="1"/>
          <p:nvPr>
            <p:ph idx="1" type="body"/>
          </p:nvPr>
        </p:nvSpPr>
        <p:spPr>
          <a:xfrm>
            <a:off x="1965236" y="2790449"/>
            <a:ext cx="10350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Income</a:t>
            </a:r>
            <a:endParaRPr sz="1500"/>
          </a:p>
        </p:txBody>
      </p:sp>
      <p:sp>
        <p:nvSpPr>
          <p:cNvPr id="384" name="Google Shape;384;p44"/>
          <p:cNvSpPr txBox="1"/>
          <p:nvPr>
            <p:ph idx="1" type="body"/>
          </p:nvPr>
        </p:nvSpPr>
        <p:spPr>
          <a:xfrm>
            <a:off x="4466650" y="2790450"/>
            <a:ext cx="20385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NumWebVisitsMonth</a:t>
            </a:r>
            <a:endParaRPr sz="1500"/>
          </a:p>
        </p:txBody>
      </p:sp>
      <p:sp>
        <p:nvSpPr>
          <p:cNvPr id="385" name="Google Shape;385;p44"/>
          <p:cNvSpPr txBox="1"/>
          <p:nvPr>
            <p:ph idx="1" type="body"/>
          </p:nvPr>
        </p:nvSpPr>
        <p:spPr>
          <a:xfrm>
            <a:off x="7261074" y="2790450"/>
            <a:ext cx="1166100" cy="35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YearRange</a:t>
            </a:r>
            <a:br>
              <a:rPr lang="en" sz="1500"/>
            </a:br>
            <a:endParaRPr sz="1500"/>
          </a:p>
        </p:txBody>
      </p:sp>
      <p:sp>
        <p:nvSpPr>
          <p:cNvPr id="386" name="Google Shape;386;p44"/>
          <p:cNvSpPr txBox="1"/>
          <p:nvPr>
            <p:ph type="title"/>
          </p:nvPr>
        </p:nvSpPr>
        <p:spPr>
          <a:xfrm>
            <a:off x="772450" y="1102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Variables of Interest - Predictors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45"/>
          <p:cNvPicPr preferRelativeResize="0"/>
          <p:nvPr/>
        </p:nvPicPr>
        <p:blipFill rotWithShape="1">
          <a:blip r:embed="rId3">
            <a:alphaModFix/>
          </a:blip>
          <a:srcRect b="50180" l="2796" r="49648" t="1605"/>
          <a:stretch/>
        </p:blipFill>
        <p:spPr>
          <a:xfrm>
            <a:off x="446850" y="1339500"/>
            <a:ext cx="1947550" cy="3446476"/>
          </a:xfrm>
          <a:prstGeom prst="rect">
            <a:avLst/>
          </a:prstGeom>
          <a:noFill/>
          <a:ln>
            <a:noFill/>
          </a:ln>
        </p:spPr>
      </p:pic>
      <p:sp>
        <p:nvSpPr>
          <p:cNvPr id="392" name="Google Shape;392;p45"/>
          <p:cNvSpPr txBox="1"/>
          <p:nvPr>
            <p:ph type="title"/>
          </p:nvPr>
        </p:nvSpPr>
        <p:spPr>
          <a:xfrm>
            <a:off x="772450" y="4877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Variables of Interest - Response</a:t>
            </a:r>
            <a:endParaRPr/>
          </a:p>
        </p:txBody>
      </p:sp>
      <p:pic>
        <p:nvPicPr>
          <p:cNvPr id="393" name="Google Shape;393;p45"/>
          <p:cNvPicPr preferRelativeResize="0"/>
          <p:nvPr/>
        </p:nvPicPr>
        <p:blipFill rotWithShape="1">
          <a:blip r:embed="rId3">
            <a:alphaModFix/>
          </a:blip>
          <a:srcRect b="0" l="54662" r="0" t="50850"/>
          <a:stretch/>
        </p:blipFill>
        <p:spPr>
          <a:xfrm>
            <a:off x="6818825" y="1339500"/>
            <a:ext cx="1803950" cy="3446476"/>
          </a:xfrm>
          <a:prstGeom prst="rect">
            <a:avLst/>
          </a:prstGeom>
          <a:noFill/>
          <a:ln>
            <a:noFill/>
          </a:ln>
        </p:spPr>
      </p:pic>
      <p:pic>
        <p:nvPicPr>
          <p:cNvPr id="394" name="Google Shape;394;p45"/>
          <p:cNvPicPr preferRelativeResize="0"/>
          <p:nvPr/>
        </p:nvPicPr>
        <p:blipFill rotWithShape="1">
          <a:blip r:embed="rId3">
            <a:alphaModFix/>
          </a:blip>
          <a:srcRect b="0" l="0" r="48875" t="50850"/>
          <a:stretch/>
        </p:blipFill>
        <p:spPr>
          <a:xfrm>
            <a:off x="4706175" y="1339500"/>
            <a:ext cx="1880175" cy="3446476"/>
          </a:xfrm>
          <a:prstGeom prst="rect">
            <a:avLst/>
          </a:prstGeom>
          <a:noFill/>
          <a:ln>
            <a:noFill/>
          </a:ln>
        </p:spPr>
      </p:pic>
      <p:pic>
        <p:nvPicPr>
          <p:cNvPr id="395" name="Google Shape;395;p45"/>
          <p:cNvPicPr preferRelativeResize="0"/>
          <p:nvPr/>
        </p:nvPicPr>
        <p:blipFill rotWithShape="1">
          <a:blip r:embed="rId3">
            <a:alphaModFix/>
          </a:blip>
          <a:srcRect b="50383" l="52445" r="978" t="1990"/>
          <a:stretch/>
        </p:blipFill>
        <p:spPr>
          <a:xfrm>
            <a:off x="2635080" y="1339513"/>
            <a:ext cx="1912594" cy="344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6"/>
          <p:cNvSpPr txBox="1"/>
          <p:nvPr>
            <p:ph type="title"/>
          </p:nvPr>
        </p:nvSpPr>
        <p:spPr>
          <a:xfrm>
            <a:off x="713250" y="73667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Goal of </a:t>
            </a:r>
            <a:r>
              <a:rPr lang="en" sz="4400"/>
              <a:t>Machine Learning </a:t>
            </a:r>
            <a:endParaRPr sz="4400"/>
          </a:p>
        </p:txBody>
      </p:sp>
      <p:sp>
        <p:nvSpPr>
          <p:cNvPr id="401" name="Google Shape;401;p46"/>
          <p:cNvSpPr txBox="1"/>
          <p:nvPr>
            <p:ph idx="4294967295" type="subTitle"/>
          </p:nvPr>
        </p:nvSpPr>
        <p:spPr>
          <a:xfrm>
            <a:off x="610350" y="1659550"/>
            <a:ext cx="8263800" cy="24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Predict </a:t>
            </a:r>
            <a:r>
              <a:rPr lang="en" sz="2200"/>
              <a:t>MntWines,MntGoldProds,MntGroceryProducts,TotalPurchase</a:t>
            </a:r>
            <a:endParaRPr sz="2200"/>
          </a:p>
          <a:p>
            <a:pPr indent="0" lvl="0" marL="0" rtl="0" algn="ctr">
              <a:spcBef>
                <a:spcPts val="1200"/>
              </a:spcBef>
              <a:spcAft>
                <a:spcPts val="1200"/>
              </a:spcAft>
              <a:buNone/>
            </a:pPr>
            <a:r>
              <a:rPr lang="en" sz="1400"/>
              <a:t>b</a:t>
            </a:r>
            <a:r>
              <a:rPr lang="en" sz="1400"/>
              <a:t>ased on</a:t>
            </a:r>
            <a:br>
              <a:rPr lang="en" sz="3200"/>
            </a:br>
            <a:r>
              <a:rPr lang="en" sz="2200"/>
              <a:t>Education, Marital_Status, HaveChild, TotalChild, Income, NumWebVisitsMonth, YearRange</a:t>
            </a:r>
            <a:endParaRPr sz="3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Insights</a:t>
            </a:r>
            <a:endParaRPr/>
          </a:p>
        </p:txBody>
      </p:sp>
      <p:sp>
        <p:nvSpPr>
          <p:cNvPr id="407" name="Google Shape;407;p47"/>
          <p:cNvSpPr txBox="1"/>
          <p:nvPr>
            <p:ph idx="1" type="body"/>
          </p:nvPr>
        </p:nvSpPr>
        <p:spPr>
          <a:xfrm>
            <a:off x="654000" y="1417000"/>
            <a:ext cx="3372000" cy="1464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100"/>
              </a:spcBef>
              <a:spcAft>
                <a:spcPts val="0"/>
              </a:spcAft>
              <a:buSzPts val="1800"/>
              <a:buChar char="●"/>
            </a:pPr>
            <a:r>
              <a:rPr b="1" lang="en" sz="1800"/>
              <a:t>NumWebVisitsMonth </a:t>
            </a:r>
            <a:r>
              <a:rPr lang="en" sz="1800"/>
              <a:t>has a negative correlation value with Income and all the responses</a:t>
            </a:r>
            <a:endParaRPr sz="2400"/>
          </a:p>
        </p:txBody>
      </p:sp>
      <p:pic>
        <p:nvPicPr>
          <p:cNvPr id="408" name="Google Shape;408;p47"/>
          <p:cNvPicPr preferRelativeResize="0"/>
          <p:nvPr/>
        </p:nvPicPr>
        <p:blipFill>
          <a:blip r:embed="rId3">
            <a:alphaModFix/>
          </a:blip>
          <a:stretch>
            <a:fillRect/>
          </a:stretch>
        </p:blipFill>
        <p:spPr>
          <a:xfrm>
            <a:off x="4484825" y="1175750"/>
            <a:ext cx="3866050" cy="3922800"/>
          </a:xfrm>
          <a:prstGeom prst="rect">
            <a:avLst/>
          </a:prstGeom>
          <a:noFill/>
          <a:ln>
            <a:noFill/>
          </a:ln>
        </p:spPr>
      </p:pic>
      <p:sp>
        <p:nvSpPr>
          <p:cNvPr id="409" name="Google Shape;409;p47"/>
          <p:cNvSpPr txBox="1"/>
          <p:nvPr>
            <p:ph idx="1" type="body"/>
          </p:nvPr>
        </p:nvSpPr>
        <p:spPr>
          <a:xfrm>
            <a:off x="654000" y="3186100"/>
            <a:ext cx="3372000" cy="1388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100"/>
              </a:spcBef>
              <a:spcAft>
                <a:spcPts val="0"/>
              </a:spcAft>
              <a:buSzPts val="1800"/>
              <a:buChar char="●"/>
            </a:pPr>
            <a:r>
              <a:rPr lang="en" sz="1800"/>
              <a:t>The company’s website might be poorly designed/ underutilized</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53" name="Google Shape;253;p30"/>
          <p:cNvSpPr txBox="1"/>
          <p:nvPr>
            <p:ph idx="2" type="title"/>
          </p:nvPr>
        </p:nvSpPr>
        <p:spPr>
          <a:xfrm>
            <a:off x="1002333"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54" name="Google Shape;254;p30"/>
          <p:cNvSpPr txBox="1"/>
          <p:nvPr>
            <p:ph idx="3" type="title"/>
          </p:nvPr>
        </p:nvSpPr>
        <p:spPr>
          <a:xfrm>
            <a:off x="713225" y="1945000"/>
            <a:ext cx="2514900" cy="103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 + Problem Statement</a:t>
            </a:r>
            <a:endParaRPr/>
          </a:p>
        </p:txBody>
      </p:sp>
      <p:sp>
        <p:nvSpPr>
          <p:cNvPr id="255" name="Google Shape;255;p30"/>
          <p:cNvSpPr txBox="1"/>
          <p:nvPr>
            <p:ph idx="4" type="title"/>
          </p:nvPr>
        </p:nvSpPr>
        <p:spPr>
          <a:xfrm>
            <a:off x="3603694"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6" name="Google Shape;256;p30"/>
          <p:cNvSpPr txBox="1"/>
          <p:nvPr>
            <p:ph idx="5" type="title"/>
          </p:nvPr>
        </p:nvSpPr>
        <p:spPr>
          <a:xfrm>
            <a:off x="3314587" y="1792596"/>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Set the stage</a:t>
            </a:r>
            <a:endParaRPr/>
          </a:p>
        </p:txBody>
      </p:sp>
      <p:sp>
        <p:nvSpPr>
          <p:cNvPr id="257" name="Google Shape;257;p30"/>
          <p:cNvSpPr txBox="1"/>
          <p:nvPr>
            <p:ph idx="6" type="subTitle"/>
          </p:nvPr>
        </p:nvSpPr>
        <p:spPr>
          <a:xfrm>
            <a:off x="3314590" y="2191724"/>
            <a:ext cx="25149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Data cleaning and EDA</a:t>
            </a:r>
            <a:endParaRPr/>
          </a:p>
        </p:txBody>
      </p:sp>
      <p:sp>
        <p:nvSpPr>
          <p:cNvPr id="258" name="Google Shape;258;p30"/>
          <p:cNvSpPr txBox="1"/>
          <p:nvPr>
            <p:ph idx="7" type="title"/>
          </p:nvPr>
        </p:nvSpPr>
        <p:spPr>
          <a:xfrm>
            <a:off x="6205058" y="130875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59" name="Google Shape;259;p30"/>
          <p:cNvSpPr txBox="1"/>
          <p:nvPr>
            <p:ph idx="8" type="title"/>
          </p:nvPr>
        </p:nvSpPr>
        <p:spPr>
          <a:xfrm>
            <a:off x="5915950" y="1792597"/>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260" name="Google Shape;260;p30"/>
          <p:cNvSpPr txBox="1"/>
          <p:nvPr>
            <p:ph idx="9" type="subTitle"/>
          </p:nvPr>
        </p:nvSpPr>
        <p:spPr>
          <a:xfrm>
            <a:off x="5915954" y="2191724"/>
            <a:ext cx="25149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ML Model #1</a:t>
            </a:r>
            <a:endParaRPr/>
          </a:p>
        </p:txBody>
      </p:sp>
      <p:sp>
        <p:nvSpPr>
          <p:cNvPr id="261" name="Google Shape;261;p30"/>
          <p:cNvSpPr txBox="1"/>
          <p:nvPr>
            <p:ph idx="13" type="title"/>
          </p:nvPr>
        </p:nvSpPr>
        <p:spPr>
          <a:xfrm>
            <a:off x="2302991" y="3085020"/>
            <a:ext cx="19365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2" name="Google Shape;262;p30"/>
          <p:cNvSpPr txBox="1"/>
          <p:nvPr>
            <p:ph idx="14" type="title"/>
          </p:nvPr>
        </p:nvSpPr>
        <p:spPr>
          <a:xfrm>
            <a:off x="2013875" y="3568875"/>
            <a:ext cx="2601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Poisson Regression</a:t>
            </a:r>
            <a:endParaRPr/>
          </a:p>
        </p:txBody>
      </p:sp>
      <p:sp>
        <p:nvSpPr>
          <p:cNvPr id="263" name="Google Shape;263;p30"/>
          <p:cNvSpPr txBox="1"/>
          <p:nvPr>
            <p:ph idx="15" type="subTitle"/>
          </p:nvPr>
        </p:nvSpPr>
        <p:spPr>
          <a:xfrm>
            <a:off x="2013863" y="3967993"/>
            <a:ext cx="25149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ML Model #2</a:t>
            </a:r>
            <a:endParaRPr/>
          </a:p>
        </p:txBody>
      </p:sp>
      <p:sp>
        <p:nvSpPr>
          <p:cNvPr id="264" name="Google Shape;264;p30"/>
          <p:cNvSpPr txBox="1"/>
          <p:nvPr>
            <p:ph idx="16" type="title"/>
          </p:nvPr>
        </p:nvSpPr>
        <p:spPr>
          <a:xfrm>
            <a:off x="4904286" y="3085020"/>
            <a:ext cx="1936800" cy="63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65" name="Google Shape;265;p30"/>
          <p:cNvSpPr txBox="1"/>
          <p:nvPr>
            <p:ph idx="17" type="title"/>
          </p:nvPr>
        </p:nvSpPr>
        <p:spPr>
          <a:xfrm>
            <a:off x="4615140" y="3568867"/>
            <a:ext cx="2514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266" name="Google Shape;266;p30"/>
          <p:cNvSpPr txBox="1"/>
          <p:nvPr>
            <p:ph idx="18" type="subTitle"/>
          </p:nvPr>
        </p:nvSpPr>
        <p:spPr>
          <a:xfrm>
            <a:off x="4615137" y="3967993"/>
            <a:ext cx="2514900" cy="637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Data insights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Insights</a:t>
            </a:r>
            <a:endParaRPr/>
          </a:p>
        </p:txBody>
      </p:sp>
      <p:pic>
        <p:nvPicPr>
          <p:cNvPr id="415" name="Google Shape;415;p48"/>
          <p:cNvPicPr preferRelativeResize="0"/>
          <p:nvPr/>
        </p:nvPicPr>
        <p:blipFill>
          <a:blip r:embed="rId3">
            <a:alphaModFix/>
          </a:blip>
          <a:stretch>
            <a:fillRect/>
          </a:stretch>
        </p:blipFill>
        <p:spPr>
          <a:xfrm>
            <a:off x="4801575" y="1272349"/>
            <a:ext cx="2707426" cy="1685925"/>
          </a:xfrm>
          <a:prstGeom prst="rect">
            <a:avLst/>
          </a:prstGeom>
          <a:noFill/>
          <a:ln>
            <a:noFill/>
          </a:ln>
        </p:spPr>
      </p:pic>
      <p:sp>
        <p:nvSpPr>
          <p:cNvPr id="416" name="Google Shape;416;p48"/>
          <p:cNvSpPr txBox="1"/>
          <p:nvPr>
            <p:ph idx="1" type="body"/>
          </p:nvPr>
        </p:nvSpPr>
        <p:spPr>
          <a:xfrm>
            <a:off x="713225" y="1187600"/>
            <a:ext cx="3682800" cy="3585900"/>
          </a:xfrm>
          <a:prstGeom prst="rect">
            <a:avLst/>
          </a:prstGeom>
        </p:spPr>
        <p:txBody>
          <a:bodyPr anchorCtr="0" anchor="ctr" bIns="91425" lIns="91425" spcFirstLastPara="1" rIns="91425" wrap="square" tIns="91425">
            <a:noAutofit/>
          </a:bodyPr>
          <a:lstStyle/>
          <a:p>
            <a:pPr indent="-327025" lvl="0" marL="457200" rtl="0" algn="l">
              <a:lnSpc>
                <a:spcPct val="115000"/>
              </a:lnSpc>
              <a:spcBef>
                <a:spcPts val="1100"/>
              </a:spcBef>
              <a:spcAft>
                <a:spcPts val="0"/>
              </a:spcAft>
              <a:buSzPts val="1550"/>
              <a:buFont typeface="Arial"/>
              <a:buChar char="●"/>
            </a:pPr>
            <a:r>
              <a:rPr lang="en"/>
              <a:t>People with lower education earn lesser, and spend lesser.</a:t>
            </a:r>
            <a:endParaRPr/>
          </a:p>
          <a:p>
            <a:pPr indent="0" lvl="0" marL="457200" rtl="0" algn="l">
              <a:lnSpc>
                <a:spcPct val="115000"/>
              </a:lnSpc>
              <a:spcBef>
                <a:spcPts val="1100"/>
              </a:spcBef>
              <a:spcAft>
                <a:spcPts val="0"/>
              </a:spcAft>
              <a:buNone/>
            </a:pPr>
            <a:r>
              <a:t/>
            </a:r>
            <a:endParaRPr/>
          </a:p>
        </p:txBody>
      </p:sp>
      <p:pic>
        <p:nvPicPr>
          <p:cNvPr id="417" name="Google Shape;417;p48"/>
          <p:cNvPicPr preferRelativeResize="0"/>
          <p:nvPr/>
        </p:nvPicPr>
        <p:blipFill>
          <a:blip r:embed="rId4">
            <a:alphaModFix/>
          </a:blip>
          <a:stretch>
            <a:fillRect/>
          </a:stretch>
        </p:blipFill>
        <p:spPr>
          <a:xfrm>
            <a:off x="4855712" y="3012075"/>
            <a:ext cx="2599150" cy="161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a:t>
            </a:r>
            <a:r>
              <a:rPr lang="en"/>
              <a:t>Regression</a:t>
            </a:r>
            <a:endParaRPr/>
          </a:p>
        </p:txBody>
      </p:sp>
      <p:sp>
        <p:nvSpPr>
          <p:cNvPr id="423" name="Google Shape;423;p49"/>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Linear </a:t>
            </a:r>
            <a:r>
              <a:rPr b="1" lang="en" sz="1800"/>
              <a:t>Response</a:t>
            </a:r>
            <a:endParaRPr sz="1800"/>
          </a:p>
          <a:p>
            <a:pPr indent="-330200" lvl="1" marL="914400" rtl="0" algn="l">
              <a:spcBef>
                <a:spcPts val="0"/>
              </a:spcBef>
              <a:spcAft>
                <a:spcPts val="0"/>
              </a:spcAft>
              <a:buSzPts val="1600"/>
              <a:buChar char="○"/>
            </a:pPr>
            <a:r>
              <a:rPr lang="en" sz="1600"/>
              <a:t>Assumes the response follows a linear relationship with the predictors:</a:t>
            </a:r>
            <a:endParaRPr/>
          </a:p>
          <a:p>
            <a:pPr indent="-330200" lvl="1" marL="914400" rtl="0" algn="l">
              <a:spcBef>
                <a:spcPts val="0"/>
              </a:spcBef>
              <a:spcAft>
                <a:spcPts val="0"/>
              </a:spcAft>
              <a:buSzPts val="1600"/>
              <a:buChar char="○"/>
            </a:pPr>
            <a:r>
              <a:rPr lang="en" sz="1600"/>
              <a:t>Utilises </a:t>
            </a:r>
            <a:r>
              <a:rPr b="1" lang="en" sz="1600"/>
              <a:t>multivariate</a:t>
            </a:r>
            <a:r>
              <a:rPr lang="en" sz="1600"/>
              <a:t> linear regression</a:t>
            </a:r>
            <a:endParaRPr sz="1600"/>
          </a:p>
        </p:txBody>
      </p:sp>
      <p:sp>
        <p:nvSpPr>
          <p:cNvPr id="424" name="Google Shape;424;p49"/>
          <p:cNvSpPr txBox="1"/>
          <p:nvPr/>
        </p:nvSpPr>
        <p:spPr>
          <a:xfrm>
            <a:off x="1870950" y="2593375"/>
            <a:ext cx="5402100" cy="129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DM Serif Display"/>
                <a:ea typeface="DM Serif Display"/>
                <a:cs typeface="DM Serif Display"/>
                <a:sym typeface="DM Serif Display"/>
              </a:rPr>
              <a:t>Why Linear Regression?</a:t>
            </a:r>
            <a:endParaRPr sz="1800">
              <a:solidFill>
                <a:schemeClr val="dk1"/>
              </a:solidFill>
              <a:latin typeface="Karla"/>
              <a:ea typeface="Karla"/>
              <a:cs typeface="Karla"/>
              <a:sym typeface="Karla"/>
            </a:endParaRPr>
          </a:p>
          <a:p>
            <a:pPr indent="0" lvl="0" marL="0" rtl="0" algn="ctr">
              <a:spcBef>
                <a:spcPts val="1000"/>
              </a:spcBef>
              <a:spcAft>
                <a:spcPts val="0"/>
              </a:spcAft>
              <a:buNone/>
            </a:pPr>
            <a:r>
              <a:rPr lang="en" sz="1800">
                <a:solidFill>
                  <a:schemeClr val="dk1"/>
                </a:solidFill>
                <a:latin typeface="Karla"/>
                <a:ea typeface="Karla"/>
                <a:cs typeface="Karla"/>
                <a:sym typeface="Karla"/>
              </a:rPr>
              <a:t>A starting point to investigate the relationship between predictors and response variable</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0" st="0"/>
                                            </p:txEl>
                                          </p:spTgt>
                                        </p:tgtEl>
                                        <p:attrNameLst>
                                          <p:attrName>style.visibility</p:attrName>
                                        </p:attrNameLst>
                                      </p:cBhvr>
                                      <p:to>
                                        <p:strVal val="visible"/>
                                      </p:to>
                                    </p:set>
                                    <p:animEffect filter="fade" transition="in">
                                      <p:cBhvr>
                                        <p:cTn dur="500"/>
                                        <p:tgtEl>
                                          <p:spTgt spid="4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xEl>
                                              <p:pRg end="1" st="1"/>
                                            </p:txEl>
                                          </p:spTgt>
                                        </p:tgtEl>
                                        <p:attrNameLst>
                                          <p:attrName>style.visibility</p:attrName>
                                        </p:attrNameLst>
                                      </p:cBhvr>
                                      <p:to>
                                        <p:strVal val="visible"/>
                                      </p:to>
                                    </p:set>
                                    <p:animEffect filter="fade" transition="in">
                                      <p:cBhvr>
                                        <p:cTn dur="500"/>
                                        <p:tgtEl>
                                          <p:spTgt spid="42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Linear Regression</a:t>
            </a:r>
            <a:endParaRPr/>
          </a:p>
        </p:txBody>
      </p:sp>
      <p:sp>
        <p:nvSpPr>
          <p:cNvPr id="430" name="Google Shape;430;p50"/>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Cross-Validation (CV):</a:t>
            </a:r>
            <a:endParaRPr sz="1800"/>
          </a:p>
          <a:p>
            <a:pPr indent="-330200" lvl="1" marL="914400" rtl="0" algn="l">
              <a:spcBef>
                <a:spcPts val="0"/>
              </a:spcBef>
              <a:spcAft>
                <a:spcPts val="0"/>
              </a:spcAft>
              <a:buSzPts val="1600"/>
              <a:buChar char="○"/>
            </a:pPr>
            <a:r>
              <a:rPr b="1" lang="en" sz="1600"/>
              <a:t>GridSearch CV:</a:t>
            </a:r>
            <a:endParaRPr b="1" sz="1600"/>
          </a:p>
          <a:p>
            <a:pPr indent="-317500" lvl="2" marL="1371600" rtl="0" algn="l">
              <a:spcBef>
                <a:spcPts val="0"/>
              </a:spcBef>
              <a:spcAft>
                <a:spcPts val="0"/>
              </a:spcAft>
              <a:buSzPts val="1400"/>
              <a:buChar char="■"/>
            </a:pPr>
            <a:r>
              <a:rPr lang="en" sz="1400"/>
              <a:t>To choose the </a:t>
            </a:r>
            <a:r>
              <a:rPr b="1" lang="en" sz="1400"/>
              <a:t>most ideal</a:t>
            </a:r>
            <a:r>
              <a:rPr lang="en" sz="1400"/>
              <a:t> combination of parameters</a:t>
            </a:r>
            <a:endParaRPr sz="1400"/>
          </a:p>
          <a:p>
            <a:pPr indent="-317500" lvl="2" marL="1371600" rtl="0" algn="l">
              <a:spcBef>
                <a:spcPts val="0"/>
              </a:spcBef>
              <a:spcAft>
                <a:spcPts val="0"/>
              </a:spcAft>
              <a:buSzPts val="1400"/>
              <a:buChar char="■"/>
            </a:pPr>
            <a:r>
              <a:rPr lang="en" sz="1400"/>
              <a:t>Scoring metrics:</a:t>
            </a:r>
            <a:endParaRPr sz="1400"/>
          </a:p>
          <a:p>
            <a:pPr indent="-317500" lvl="3" marL="1828800" rtl="0" algn="l">
              <a:spcBef>
                <a:spcPts val="0"/>
              </a:spcBef>
              <a:spcAft>
                <a:spcPts val="0"/>
              </a:spcAft>
              <a:buSzPts val="1400"/>
              <a:buChar char="●"/>
            </a:pPr>
            <a:r>
              <a:rPr lang="en" sz="1400"/>
              <a:t>Explained Variance (</a:t>
            </a:r>
            <a:r>
              <a:rPr lang="en" sz="1400"/>
              <a:t>R²</a:t>
            </a:r>
            <a:r>
              <a:rPr lang="en" sz="1400"/>
              <a:t>)</a:t>
            </a:r>
            <a:endParaRPr sz="1400"/>
          </a:p>
          <a:p>
            <a:pPr indent="-317500" lvl="3" marL="1828800" rtl="0" algn="l">
              <a:spcBef>
                <a:spcPts val="0"/>
              </a:spcBef>
              <a:spcAft>
                <a:spcPts val="0"/>
              </a:spcAft>
              <a:buSzPts val="1400"/>
              <a:buChar char="●"/>
            </a:pPr>
            <a:r>
              <a:rPr lang="en" sz="1400"/>
              <a:t>Mean Squared Error (MSE)</a:t>
            </a:r>
            <a:endParaRPr sz="1400"/>
          </a:p>
        </p:txBody>
      </p:sp>
      <p:pic>
        <p:nvPicPr>
          <p:cNvPr id="431" name="Google Shape;431;p50"/>
          <p:cNvPicPr preferRelativeResize="0"/>
          <p:nvPr/>
        </p:nvPicPr>
        <p:blipFill>
          <a:blip r:embed="rId3">
            <a:alphaModFix/>
          </a:blip>
          <a:stretch>
            <a:fillRect/>
          </a:stretch>
        </p:blipFill>
        <p:spPr>
          <a:xfrm>
            <a:off x="0" y="3333225"/>
            <a:ext cx="4583757" cy="1126000"/>
          </a:xfrm>
          <a:prstGeom prst="rect">
            <a:avLst/>
          </a:prstGeom>
          <a:noFill/>
          <a:ln>
            <a:noFill/>
          </a:ln>
        </p:spPr>
      </p:pic>
      <p:pic>
        <p:nvPicPr>
          <p:cNvPr id="432" name="Google Shape;432;p50"/>
          <p:cNvPicPr preferRelativeResize="0"/>
          <p:nvPr/>
        </p:nvPicPr>
        <p:blipFill>
          <a:blip r:embed="rId4">
            <a:alphaModFix/>
          </a:blip>
          <a:stretch>
            <a:fillRect/>
          </a:stretch>
        </p:blipFill>
        <p:spPr>
          <a:xfrm>
            <a:off x="4719250" y="3333225"/>
            <a:ext cx="4424750" cy="1126000"/>
          </a:xfrm>
          <a:prstGeom prst="rect">
            <a:avLst/>
          </a:prstGeom>
          <a:noFill/>
          <a:ln>
            <a:noFill/>
          </a:ln>
        </p:spPr>
      </p:pic>
      <p:pic>
        <p:nvPicPr>
          <p:cNvPr id="433" name="Google Shape;433;p50"/>
          <p:cNvPicPr preferRelativeResize="0"/>
          <p:nvPr/>
        </p:nvPicPr>
        <p:blipFill rotWithShape="1">
          <a:blip r:embed="rId5">
            <a:alphaModFix/>
          </a:blip>
          <a:srcRect b="7025" l="9173" r="0" t="73245"/>
          <a:stretch/>
        </p:blipFill>
        <p:spPr>
          <a:xfrm>
            <a:off x="572025" y="4604000"/>
            <a:ext cx="8304701" cy="387600"/>
          </a:xfrm>
          <a:prstGeom prst="rect">
            <a:avLst/>
          </a:prstGeom>
          <a:noFill/>
          <a:ln>
            <a:noFill/>
          </a:ln>
        </p:spPr>
      </p:pic>
      <p:sp>
        <p:nvSpPr>
          <p:cNvPr id="434" name="Google Shape;434;p50"/>
          <p:cNvSpPr txBox="1"/>
          <p:nvPr/>
        </p:nvSpPr>
        <p:spPr>
          <a:xfrm>
            <a:off x="3053075" y="2856825"/>
            <a:ext cx="303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Karla"/>
                <a:ea typeface="Karla"/>
                <a:cs typeface="Karla"/>
                <a:sym typeface="Karla"/>
              </a:rPr>
              <a:t>Recursive Feature Elimination</a:t>
            </a:r>
            <a:endParaRPr>
              <a:latin typeface="Karla"/>
              <a:ea typeface="Karla"/>
              <a:cs typeface="Karla"/>
              <a:sym typeface="Karla"/>
            </a:endParaRPr>
          </a:p>
        </p:txBody>
      </p:sp>
      <p:cxnSp>
        <p:nvCxnSpPr>
          <p:cNvPr id="435" name="Google Shape;435;p50"/>
          <p:cNvCxnSpPr>
            <a:stCxn id="434" idx="1"/>
            <a:endCxn id="431" idx="0"/>
          </p:cNvCxnSpPr>
          <p:nvPr/>
        </p:nvCxnSpPr>
        <p:spPr>
          <a:xfrm flipH="1">
            <a:off x="2291975" y="3056925"/>
            <a:ext cx="761100" cy="276300"/>
          </a:xfrm>
          <a:prstGeom prst="straightConnector1">
            <a:avLst/>
          </a:prstGeom>
          <a:noFill/>
          <a:ln cap="flat" cmpd="sng" w="19050">
            <a:solidFill>
              <a:schemeClr val="dk2"/>
            </a:solidFill>
            <a:prstDash val="solid"/>
            <a:round/>
            <a:headEnd len="med" w="med" type="none"/>
            <a:tailEnd len="med" w="med" type="triangle"/>
          </a:ln>
        </p:spPr>
      </p:cxnSp>
      <p:cxnSp>
        <p:nvCxnSpPr>
          <p:cNvPr id="436" name="Google Shape;436;p50"/>
          <p:cNvCxnSpPr>
            <a:stCxn id="434" idx="3"/>
            <a:endCxn id="432" idx="0"/>
          </p:cNvCxnSpPr>
          <p:nvPr/>
        </p:nvCxnSpPr>
        <p:spPr>
          <a:xfrm>
            <a:off x="6090875" y="3056925"/>
            <a:ext cx="840900" cy="2763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50"/>
          <p:cNvCxnSpPr/>
          <p:nvPr/>
        </p:nvCxnSpPr>
        <p:spPr>
          <a:xfrm>
            <a:off x="1913550" y="3521850"/>
            <a:ext cx="1293600" cy="0"/>
          </a:xfrm>
          <a:prstGeom prst="straightConnector1">
            <a:avLst/>
          </a:prstGeom>
          <a:noFill/>
          <a:ln cap="flat" cmpd="sng" w="19050">
            <a:solidFill>
              <a:srgbClr val="FF0000"/>
            </a:solidFill>
            <a:prstDash val="solid"/>
            <a:round/>
            <a:headEnd len="med" w="med" type="none"/>
            <a:tailEnd len="med" w="med" type="none"/>
          </a:ln>
        </p:spPr>
      </p:cxnSp>
      <p:cxnSp>
        <p:nvCxnSpPr>
          <p:cNvPr id="438" name="Google Shape;438;p50"/>
          <p:cNvCxnSpPr/>
          <p:nvPr/>
        </p:nvCxnSpPr>
        <p:spPr>
          <a:xfrm>
            <a:off x="6568325" y="3561650"/>
            <a:ext cx="1178400" cy="0"/>
          </a:xfrm>
          <a:prstGeom prst="straightConnector1">
            <a:avLst/>
          </a:prstGeom>
          <a:noFill/>
          <a:ln cap="flat" cmpd="sng" w="19050">
            <a:solidFill>
              <a:srgbClr val="FF0000"/>
            </a:solidFill>
            <a:prstDash val="solid"/>
            <a:round/>
            <a:headEnd len="med" w="med" type="none"/>
            <a:tailEnd len="med" w="med" type="none"/>
          </a:ln>
        </p:spPr>
      </p:cxnSp>
      <p:cxnSp>
        <p:nvCxnSpPr>
          <p:cNvPr id="439" name="Google Shape;439;p50"/>
          <p:cNvCxnSpPr/>
          <p:nvPr/>
        </p:nvCxnSpPr>
        <p:spPr>
          <a:xfrm flipH="1" rot="10800000">
            <a:off x="2818000" y="3894725"/>
            <a:ext cx="1479900" cy="3000"/>
          </a:xfrm>
          <a:prstGeom prst="straightConnector1">
            <a:avLst/>
          </a:prstGeom>
          <a:noFill/>
          <a:ln cap="flat" cmpd="sng" w="19050">
            <a:solidFill>
              <a:srgbClr val="FF0000"/>
            </a:solidFill>
            <a:prstDash val="solid"/>
            <a:round/>
            <a:headEnd len="med" w="med" type="none"/>
            <a:tailEnd len="med" w="med" type="none"/>
          </a:ln>
        </p:spPr>
      </p:cxnSp>
      <p:cxnSp>
        <p:nvCxnSpPr>
          <p:cNvPr id="440" name="Google Shape;440;p50"/>
          <p:cNvCxnSpPr/>
          <p:nvPr/>
        </p:nvCxnSpPr>
        <p:spPr>
          <a:xfrm>
            <a:off x="7244175" y="3897725"/>
            <a:ext cx="1610100" cy="21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5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500"/>
                                        <p:tgtEl>
                                          <p:spTgt spid="4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animEffect filter="fade" transition="in">
                                      <p:cBhvr>
                                        <p:cTn dur="500"/>
                                        <p:tgtEl>
                                          <p:spTgt spid="4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animEffect filter="fade" transition="in">
                                      <p:cBhvr>
                                        <p:cTn dur="500"/>
                                        <p:tgtEl>
                                          <p:spTgt spid="4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animEffect filter="fade" transition="in">
                                      <p:cBhvr>
                                        <p:cTn dur="500"/>
                                        <p:tgtEl>
                                          <p:spTgt spid="4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5" st="5"/>
                                            </p:txEl>
                                          </p:spTgt>
                                        </p:tgtEl>
                                        <p:attrNameLst>
                                          <p:attrName>style.visibility</p:attrName>
                                        </p:attrNameLst>
                                      </p:cBhvr>
                                      <p:to>
                                        <p:strVal val="visible"/>
                                      </p:to>
                                    </p:set>
                                    <p:animEffect filter="fade" transition="in">
                                      <p:cBhvr>
                                        <p:cTn dur="500"/>
                                        <p:tgtEl>
                                          <p:spTgt spid="4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5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5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type="title"/>
          </p:nvPr>
        </p:nvSpPr>
        <p:spPr>
          <a:xfrm>
            <a:off x="713225" y="539500"/>
            <a:ext cx="310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GridSearch CV</a:t>
            </a:r>
            <a:endParaRPr/>
          </a:p>
        </p:txBody>
      </p:sp>
      <p:sp>
        <p:nvSpPr>
          <p:cNvPr id="446" name="Google Shape;446;p51"/>
          <p:cNvSpPr txBox="1"/>
          <p:nvPr>
            <p:ph idx="1" type="body"/>
          </p:nvPr>
        </p:nvSpPr>
        <p:spPr>
          <a:xfrm>
            <a:off x="713225" y="1187600"/>
            <a:ext cx="3155400" cy="5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sz="1800"/>
              <a:t>Carry out K-Fold CV</a:t>
            </a:r>
            <a:endParaRPr sz="1800"/>
          </a:p>
        </p:txBody>
      </p:sp>
      <p:pic>
        <p:nvPicPr>
          <p:cNvPr id="447" name="Google Shape;447;p51"/>
          <p:cNvPicPr preferRelativeResize="0"/>
          <p:nvPr/>
        </p:nvPicPr>
        <p:blipFill>
          <a:blip r:embed="rId3">
            <a:alphaModFix/>
          </a:blip>
          <a:stretch>
            <a:fillRect/>
          </a:stretch>
        </p:blipFill>
        <p:spPr>
          <a:xfrm>
            <a:off x="4375325" y="2729900"/>
            <a:ext cx="4772374" cy="2395975"/>
          </a:xfrm>
          <a:prstGeom prst="rect">
            <a:avLst/>
          </a:prstGeom>
          <a:noFill/>
          <a:ln>
            <a:noFill/>
          </a:ln>
        </p:spPr>
      </p:pic>
      <p:pic>
        <p:nvPicPr>
          <p:cNvPr id="448" name="Google Shape;448;p51"/>
          <p:cNvPicPr preferRelativeResize="0"/>
          <p:nvPr/>
        </p:nvPicPr>
        <p:blipFill>
          <a:blip r:embed="rId4">
            <a:alphaModFix/>
          </a:blip>
          <a:stretch>
            <a:fillRect/>
          </a:stretch>
        </p:blipFill>
        <p:spPr>
          <a:xfrm>
            <a:off x="5001525" y="446050"/>
            <a:ext cx="4146175" cy="1979050"/>
          </a:xfrm>
          <a:prstGeom prst="rect">
            <a:avLst/>
          </a:prstGeom>
          <a:noFill/>
          <a:ln>
            <a:noFill/>
          </a:ln>
        </p:spPr>
      </p:pic>
      <p:pic>
        <p:nvPicPr>
          <p:cNvPr id="449" name="Google Shape;449;p51"/>
          <p:cNvPicPr preferRelativeResize="0"/>
          <p:nvPr/>
        </p:nvPicPr>
        <p:blipFill>
          <a:blip r:embed="rId5">
            <a:alphaModFix/>
          </a:blip>
          <a:stretch>
            <a:fillRect/>
          </a:stretch>
        </p:blipFill>
        <p:spPr>
          <a:xfrm>
            <a:off x="426475" y="1645600"/>
            <a:ext cx="4367426" cy="225650"/>
          </a:xfrm>
          <a:prstGeom prst="rect">
            <a:avLst/>
          </a:prstGeom>
          <a:noFill/>
          <a:ln>
            <a:noFill/>
          </a:ln>
        </p:spPr>
      </p:pic>
      <p:sp>
        <p:nvSpPr>
          <p:cNvPr id="450" name="Google Shape;450;p51"/>
          <p:cNvSpPr txBox="1"/>
          <p:nvPr>
            <p:ph idx="1" type="body"/>
          </p:nvPr>
        </p:nvSpPr>
        <p:spPr>
          <a:xfrm>
            <a:off x="713225" y="1873400"/>
            <a:ext cx="3662100" cy="11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sz="1800"/>
              <a:t>Use GridSearch CV to fine tune hyperparameters</a:t>
            </a:r>
            <a:endParaRPr sz="1800"/>
          </a:p>
        </p:txBody>
      </p:sp>
      <p:sp>
        <p:nvSpPr>
          <p:cNvPr id="451" name="Google Shape;451;p51"/>
          <p:cNvSpPr txBox="1"/>
          <p:nvPr>
            <p:ph idx="1" type="body"/>
          </p:nvPr>
        </p:nvSpPr>
        <p:spPr>
          <a:xfrm>
            <a:off x="713225" y="2864000"/>
            <a:ext cx="2732400" cy="108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000"/>
              </a:spcAft>
              <a:buSzPts val="1800"/>
              <a:buChar char="●"/>
            </a:pPr>
            <a:r>
              <a:rPr lang="en" sz="1800"/>
              <a:t>Set number of optimal features to </a:t>
            </a:r>
            <a:r>
              <a:rPr b="1" lang="en" sz="1800"/>
              <a:t>15</a:t>
            </a:r>
            <a:endParaRPr b="1" sz="1800"/>
          </a:p>
        </p:txBody>
      </p:sp>
      <p:pic>
        <p:nvPicPr>
          <p:cNvPr id="452" name="Google Shape;452;p51"/>
          <p:cNvPicPr preferRelativeResize="0"/>
          <p:nvPr/>
        </p:nvPicPr>
        <p:blipFill>
          <a:blip r:embed="rId6">
            <a:alphaModFix/>
          </a:blip>
          <a:stretch>
            <a:fillRect/>
          </a:stretch>
        </p:blipFill>
        <p:spPr>
          <a:xfrm>
            <a:off x="3445490" y="2874500"/>
            <a:ext cx="5752986" cy="2273350"/>
          </a:xfrm>
          <a:prstGeom prst="rect">
            <a:avLst/>
          </a:prstGeom>
          <a:noFill/>
          <a:ln>
            <a:noFill/>
          </a:ln>
        </p:spPr>
      </p:pic>
      <p:pic>
        <p:nvPicPr>
          <p:cNvPr id="453" name="Google Shape;453;p51"/>
          <p:cNvPicPr preferRelativeResize="0"/>
          <p:nvPr/>
        </p:nvPicPr>
        <p:blipFill rotWithShape="1">
          <a:blip r:embed="rId7">
            <a:alphaModFix/>
          </a:blip>
          <a:srcRect b="-8" l="0" r="0" t="10443"/>
          <a:stretch/>
        </p:blipFill>
        <p:spPr>
          <a:xfrm>
            <a:off x="394975" y="2640275"/>
            <a:ext cx="4146175" cy="238125"/>
          </a:xfrm>
          <a:prstGeom prst="rect">
            <a:avLst/>
          </a:prstGeom>
          <a:noFill/>
          <a:ln>
            <a:noFill/>
          </a:ln>
        </p:spPr>
      </p:pic>
      <p:pic>
        <p:nvPicPr>
          <p:cNvPr id="454" name="Google Shape;454;p51"/>
          <p:cNvPicPr preferRelativeResize="0"/>
          <p:nvPr/>
        </p:nvPicPr>
        <p:blipFill>
          <a:blip r:embed="rId8">
            <a:alphaModFix/>
          </a:blip>
          <a:stretch>
            <a:fillRect/>
          </a:stretch>
        </p:blipFill>
        <p:spPr>
          <a:xfrm>
            <a:off x="713225" y="3952400"/>
            <a:ext cx="2228850" cy="238125"/>
          </a:xfrm>
          <a:prstGeom prst="rect">
            <a:avLst/>
          </a:prstGeom>
          <a:noFill/>
          <a:ln>
            <a:noFill/>
          </a:ln>
        </p:spPr>
      </p:pic>
      <p:cxnSp>
        <p:nvCxnSpPr>
          <p:cNvPr id="455" name="Google Shape;455;p51"/>
          <p:cNvCxnSpPr/>
          <p:nvPr/>
        </p:nvCxnSpPr>
        <p:spPr>
          <a:xfrm>
            <a:off x="8450025" y="3239725"/>
            <a:ext cx="0" cy="16032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500"/>
                                        <p:tgtEl>
                                          <p:spTgt spid="4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Effect filter="fade" transition="in">
                                      <p:cBhvr>
                                        <p:cTn dur="500"/>
                                        <p:tgtEl>
                                          <p:spTgt spid="4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500"/>
                                        <p:tgtEl>
                                          <p:spTgt spid="4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500"/>
                                        <p:tgtEl>
                                          <p:spTgt spid="4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ph idx="1" type="body"/>
          </p:nvPr>
        </p:nvSpPr>
        <p:spPr>
          <a:xfrm>
            <a:off x="623700" y="2407975"/>
            <a:ext cx="3562200" cy="136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Only</a:t>
            </a:r>
            <a:r>
              <a:rPr b="1" lang="en" sz="1800"/>
              <a:t> m</a:t>
            </a:r>
            <a:r>
              <a:rPr b="1" lang="en" sz="1800"/>
              <a:t>arginal improvement </a:t>
            </a:r>
            <a:r>
              <a:rPr lang="en" sz="1800"/>
              <a:t>after carrying out GridSearch CV</a:t>
            </a:r>
            <a:endParaRPr sz="1800"/>
          </a:p>
        </p:txBody>
      </p:sp>
      <p:pic>
        <p:nvPicPr>
          <p:cNvPr id="461" name="Google Shape;461;p52"/>
          <p:cNvPicPr preferRelativeResize="0"/>
          <p:nvPr/>
        </p:nvPicPr>
        <p:blipFill>
          <a:blip r:embed="rId3">
            <a:alphaModFix/>
          </a:blip>
          <a:stretch>
            <a:fillRect/>
          </a:stretch>
        </p:blipFill>
        <p:spPr>
          <a:xfrm>
            <a:off x="4186120" y="0"/>
            <a:ext cx="4825509" cy="5143500"/>
          </a:xfrm>
          <a:prstGeom prst="rect">
            <a:avLst/>
          </a:prstGeom>
          <a:noFill/>
          <a:ln>
            <a:noFill/>
          </a:ln>
        </p:spPr>
      </p:pic>
      <p:sp>
        <p:nvSpPr>
          <p:cNvPr id="462" name="Google Shape;462;p52"/>
          <p:cNvSpPr/>
          <p:nvPr/>
        </p:nvSpPr>
        <p:spPr>
          <a:xfrm>
            <a:off x="6592825" y="806400"/>
            <a:ext cx="1569300" cy="370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2"/>
          <p:cNvSpPr/>
          <p:nvPr/>
        </p:nvSpPr>
        <p:spPr>
          <a:xfrm>
            <a:off x="6592825" y="3399775"/>
            <a:ext cx="1569300" cy="370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2"/>
          <p:cNvSpPr/>
          <p:nvPr/>
        </p:nvSpPr>
        <p:spPr>
          <a:xfrm>
            <a:off x="6592825" y="2103088"/>
            <a:ext cx="1569300" cy="370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2"/>
          <p:cNvSpPr/>
          <p:nvPr/>
        </p:nvSpPr>
        <p:spPr>
          <a:xfrm>
            <a:off x="6592825" y="4696438"/>
            <a:ext cx="1569300" cy="370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2"/>
          <p:cNvSpPr txBox="1"/>
          <p:nvPr>
            <p:ph type="title"/>
          </p:nvPr>
        </p:nvSpPr>
        <p:spPr>
          <a:xfrm>
            <a:off x="713225" y="1377700"/>
            <a:ext cx="310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GridSearch CV Results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Effect filter="fade" transition="in">
                                      <p:cBhvr>
                                        <p:cTn dur="500"/>
                                        <p:tgtEl>
                                          <p:spTgt spid="4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Poisson Regression</a:t>
            </a:r>
            <a:endParaRPr/>
          </a:p>
        </p:txBody>
      </p:sp>
      <p:sp>
        <p:nvSpPr>
          <p:cNvPr id="472" name="Google Shape;472;p53"/>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Poisson Response</a:t>
            </a:r>
            <a:endParaRPr sz="1800"/>
          </a:p>
          <a:p>
            <a:pPr indent="-330200" lvl="1" marL="914400" rtl="0" algn="l">
              <a:spcBef>
                <a:spcPts val="0"/>
              </a:spcBef>
              <a:spcAft>
                <a:spcPts val="0"/>
              </a:spcAft>
              <a:buSzPts val="1600"/>
              <a:buChar char="○"/>
            </a:pPr>
            <a:r>
              <a:rPr lang="en" sz="1600"/>
              <a:t>Assumes the response follows a Poisson distribution</a:t>
            </a:r>
            <a:endParaRPr sz="1600"/>
          </a:p>
          <a:p>
            <a:pPr indent="-330200" lvl="1" marL="914400" rtl="0" algn="l">
              <a:spcBef>
                <a:spcPts val="0"/>
              </a:spcBef>
              <a:spcAft>
                <a:spcPts val="0"/>
              </a:spcAft>
              <a:buSzPts val="1600"/>
              <a:buChar char="○"/>
            </a:pPr>
            <a:r>
              <a:rPr lang="en" sz="1600"/>
              <a:t>Probability distribution for an event over a fixed time / space interval</a:t>
            </a:r>
            <a:endParaRPr sz="1600"/>
          </a:p>
        </p:txBody>
      </p:sp>
      <p:sp>
        <p:nvSpPr>
          <p:cNvPr id="473" name="Google Shape;473;p53"/>
          <p:cNvSpPr txBox="1"/>
          <p:nvPr/>
        </p:nvSpPr>
        <p:spPr>
          <a:xfrm>
            <a:off x="1870950" y="2593375"/>
            <a:ext cx="5402100" cy="129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a:solidFill>
                  <a:schemeClr val="dk1"/>
                </a:solidFill>
                <a:latin typeface="DM Serif Display"/>
                <a:ea typeface="DM Serif Display"/>
                <a:cs typeface="DM Serif Display"/>
                <a:sym typeface="DM Serif Display"/>
              </a:rPr>
              <a:t>Why Poisson Regression?</a:t>
            </a:r>
            <a:endParaRPr sz="1800">
              <a:solidFill>
                <a:schemeClr val="dk1"/>
              </a:solidFill>
              <a:latin typeface="Karla"/>
              <a:ea typeface="Karla"/>
              <a:cs typeface="Karla"/>
              <a:sym typeface="Karla"/>
            </a:endParaRPr>
          </a:p>
          <a:p>
            <a:pPr indent="0" lvl="0" marL="0" rtl="0" algn="ctr">
              <a:spcBef>
                <a:spcPts val="1000"/>
              </a:spcBef>
              <a:spcAft>
                <a:spcPts val="0"/>
              </a:spcAft>
              <a:buClr>
                <a:schemeClr val="dk1"/>
              </a:buClr>
              <a:buSzPts val="1100"/>
              <a:buFont typeface="Arial"/>
              <a:buNone/>
            </a:pPr>
            <a:r>
              <a:rPr lang="en" sz="1800">
                <a:solidFill>
                  <a:schemeClr val="dk1"/>
                </a:solidFill>
                <a:latin typeface="Karla"/>
                <a:ea typeface="Karla"/>
                <a:cs typeface="Karla"/>
                <a:sym typeface="Karla"/>
              </a:rPr>
              <a:t>Common tool to predict </a:t>
            </a:r>
            <a:r>
              <a:rPr b="1" lang="en" sz="1800">
                <a:solidFill>
                  <a:schemeClr val="dk1"/>
                </a:solidFill>
                <a:latin typeface="Karla"/>
                <a:ea typeface="Karla"/>
                <a:cs typeface="Karla"/>
                <a:sym typeface="Karla"/>
              </a:rPr>
              <a:t>count-based data</a:t>
            </a:r>
            <a:r>
              <a:rPr lang="en" sz="1800">
                <a:solidFill>
                  <a:schemeClr val="dk1"/>
                </a:solidFill>
                <a:latin typeface="Karla"/>
                <a:ea typeface="Karla"/>
                <a:cs typeface="Karla"/>
                <a:sym typeface="Karla"/>
              </a:rPr>
              <a:t>, such as </a:t>
            </a:r>
            <a:r>
              <a:rPr b="1" lang="en" sz="1800">
                <a:solidFill>
                  <a:schemeClr val="dk1"/>
                </a:solidFill>
                <a:latin typeface="Karla"/>
                <a:ea typeface="Karla"/>
                <a:cs typeface="Karla"/>
                <a:sym typeface="Karla"/>
              </a:rPr>
              <a:t>TotalPurchase</a:t>
            </a:r>
            <a:r>
              <a:rPr lang="en" sz="1800">
                <a:solidFill>
                  <a:schemeClr val="dk1"/>
                </a:solidFill>
                <a:latin typeface="Karla"/>
                <a:ea typeface="Karla"/>
                <a:cs typeface="Karla"/>
                <a:sym typeface="Karla"/>
              </a:rPr>
              <a:t>.</a:t>
            </a:r>
            <a:endParaRPr sz="3100">
              <a:solidFill>
                <a:schemeClr val="dk1"/>
              </a:solidFill>
              <a:latin typeface="DM Serif Display"/>
              <a:ea typeface="DM Serif Display"/>
              <a:cs typeface="DM Serif Display"/>
              <a:sym typeface="DM Serif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Poisson Regression</a:t>
            </a:r>
            <a:endParaRPr/>
          </a:p>
        </p:txBody>
      </p:sp>
      <p:sp>
        <p:nvSpPr>
          <p:cNvPr id="479" name="Google Shape;479;p54"/>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Works reasonably well for </a:t>
            </a:r>
            <a:r>
              <a:rPr b="1" lang="en" sz="1800"/>
              <a:t>TotalPurchase, MntGroceryProducts </a:t>
            </a:r>
            <a:r>
              <a:rPr lang="en" sz="1800"/>
              <a:t>and</a:t>
            </a:r>
            <a:r>
              <a:rPr b="1" lang="en" sz="1800"/>
              <a:t> MntWines</a:t>
            </a:r>
            <a:endParaRPr b="1" sz="1800"/>
          </a:p>
          <a:p>
            <a:pPr indent="-342900" lvl="0" marL="457200" rtl="0" algn="l">
              <a:spcBef>
                <a:spcPts val="0"/>
              </a:spcBef>
              <a:spcAft>
                <a:spcPts val="0"/>
              </a:spcAft>
              <a:buSzPts val="1800"/>
              <a:buChar char="●"/>
            </a:pPr>
            <a:r>
              <a:rPr lang="en" sz="1800"/>
              <a:t>Performs badly for </a:t>
            </a:r>
            <a:r>
              <a:rPr b="1" lang="en" sz="1800"/>
              <a:t>MntGoldProds</a:t>
            </a:r>
            <a:endParaRPr sz="1800"/>
          </a:p>
          <a:p>
            <a:pPr indent="0" lvl="0" marL="0" rtl="0" algn="l">
              <a:spcBef>
                <a:spcPts val="0"/>
              </a:spcBef>
              <a:spcAft>
                <a:spcPts val="0"/>
              </a:spcAft>
              <a:buNone/>
            </a:pPr>
            <a:r>
              <a:t/>
            </a:r>
            <a:endParaRPr b="1" sz="1500"/>
          </a:p>
          <a:p>
            <a:pPr indent="0" lvl="0" marL="0" rtl="0" algn="ctr">
              <a:spcBef>
                <a:spcPts val="0"/>
              </a:spcBef>
              <a:spcAft>
                <a:spcPts val="0"/>
              </a:spcAft>
              <a:buNone/>
            </a:pPr>
            <a:r>
              <a:rPr lang="en" sz="1500"/>
              <a:t>R²</a:t>
            </a:r>
            <a:r>
              <a:rPr lang="en" sz="1500"/>
              <a:t> </a:t>
            </a:r>
            <a:r>
              <a:rPr lang="en" sz="1500"/>
              <a:t>values </a:t>
            </a:r>
            <a:r>
              <a:rPr lang="en" sz="1500"/>
              <a:t>for:</a:t>
            </a:r>
            <a:endParaRPr sz="1500"/>
          </a:p>
          <a:p>
            <a:pPr indent="0" lvl="0" marL="0" rtl="0" algn="ctr">
              <a:spcBef>
                <a:spcPts val="1000"/>
              </a:spcBef>
              <a:spcAft>
                <a:spcPts val="0"/>
              </a:spcAft>
              <a:buNone/>
            </a:pPr>
            <a:r>
              <a:rPr b="1" lang="en" sz="1500"/>
              <a:t>TotalPurchase			: </a:t>
            </a:r>
            <a:r>
              <a:rPr lang="en" sz="1500"/>
              <a:t>Train - 0.53</a:t>
            </a:r>
            <a:endParaRPr sz="1500"/>
          </a:p>
          <a:p>
            <a:pPr indent="0" lvl="0" marL="0" rtl="0" algn="ctr">
              <a:spcBef>
                <a:spcPts val="0"/>
              </a:spcBef>
              <a:spcAft>
                <a:spcPts val="0"/>
              </a:spcAft>
              <a:buNone/>
            </a:pPr>
            <a:r>
              <a:rPr lang="en" sz="1500"/>
              <a:t>					  Test - 0.56</a:t>
            </a:r>
            <a:endParaRPr sz="1500"/>
          </a:p>
          <a:p>
            <a:pPr indent="0" lvl="0" marL="0" rtl="0" algn="ctr">
              <a:spcBef>
                <a:spcPts val="1000"/>
              </a:spcBef>
              <a:spcAft>
                <a:spcPts val="0"/>
              </a:spcAft>
              <a:buNone/>
            </a:pPr>
            <a:r>
              <a:rPr b="1" lang="en" sz="1500"/>
              <a:t>MntGroceryProducts	: </a:t>
            </a:r>
            <a:r>
              <a:rPr lang="en" sz="1500"/>
              <a:t>Train - </a:t>
            </a:r>
            <a:r>
              <a:rPr lang="en" sz="1500">
                <a:solidFill>
                  <a:srgbClr val="00C3B1"/>
                </a:solidFill>
              </a:rPr>
              <a:t>0.68</a:t>
            </a:r>
            <a:endParaRPr sz="1500">
              <a:solidFill>
                <a:srgbClr val="00C3B1"/>
              </a:solidFill>
            </a:endParaRPr>
          </a:p>
          <a:p>
            <a:pPr indent="0" lvl="0" marL="0" rtl="0" algn="ctr">
              <a:spcBef>
                <a:spcPts val="0"/>
              </a:spcBef>
              <a:spcAft>
                <a:spcPts val="0"/>
              </a:spcAft>
              <a:buNone/>
            </a:pPr>
            <a:r>
              <a:rPr lang="en" sz="1500"/>
              <a:t>					      Test - </a:t>
            </a:r>
            <a:r>
              <a:rPr lang="en" sz="1500">
                <a:solidFill>
                  <a:srgbClr val="00C3B1"/>
                </a:solidFill>
              </a:rPr>
              <a:t>0.62</a:t>
            </a:r>
            <a:r>
              <a:rPr b="1" lang="en" sz="1500"/>
              <a:t>	</a:t>
            </a:r>
            <a:endParaRPr b="1" sz="1500"/>
          </a:p>
          <a:p>
            <a:pPr indent="0" lvl="0" marL="0" rtl="0" algn="ctr">
              <a:spcBef>
                <a:spcPts val="1000"/>
              </a:spcBef>
              <a:spcAft>
                <a:spcPts val="0"/>
              </a:spcAft>
              <a:buNone/>
            </a:pPr>
            <a:r>
              <a:rPr b="1" lang="en" sz="1500"/>
              <a:t>MntWines			: </a:t>
            </a:r>
            <a:r>
              <a:rPr lang="en" sz="1500"/>
              <a:t>Train - 0.56</a:t>
            </a:r>
            <a:endParaRPr sz="1500"/>
          </a:p>
          <a:p>
            <a:pPr indent="0" lvl="0" marL="0" rtl="0" algn="ctr">
              <a:spcBef>
                <a:spcPts val="0"/>
              </a:spcBef>
              <a:spcAft>
                <a:spcPts val="0"/>
              </a:spcAft>
              <a:buClr>
                <a:schemeClr val="dk1"/>
              </a:buClr>
              <a:buSzPts val="1100"/>
              <a:buFont typeface="Arial"/>
              <a:buNone/>
            </a:pPr>
            <a:r>
              <a:rPr lang="en" sz="1500"/>
              <a:t>					  Test - 0.58</a:t>
            </a:r>
            <a:endParaRPr b="1" sz="1500"/>
          </a:p>
          <a:p>
            <a:pPr indent="0" lvl="0" marL="0" rtl="0" algn="ctr">
              <a:spcBef>
                <a:spcPts val="1000"/>
              </a:spcBef>
              <a:spcAft>
                <a:spcPts val="0"/>
              </a:spcAft>
              <a:buNone/>
            </a:pPr>
            <a:r>
              <a:rPr b="1" lang="en" sz="1500"/>
              <a:t>MntGoldProds			: </a:t>
            </a:r>
            <a:r>
              <a:rPr lang="en" sz="1500"/>
              <a:t>Train - </a:t>
            </a:r>
            <a:r>
              <a:rPr lang="en" sz="1500">
                <a:solidFill>
                  <a:srgbClr val="FF0000"/>
                </a:solidFill>
              </a:rPr>
              <a:t>0.24</a:t>
            </a:r>
            <a:endParaRPr sz="1500">
              <a:solidFill>
                <a:srgbClr val="FF0000"/>
              </a:solidFill>
            </a:endParaRPr>
          </a:p>
          <a:p>
            <a:pPr indent="0" lvl="0" marL="0" rtl="0" algn="ctr">
              <a:spcBef>
                <a:spcPts val="0"/>
              </a:spcBef>
              <a:spcAft>
                <a:spcPts val="0"/>
              </a:spcAft>
              <a:buClr>
                <a:schemeClr val="dk1"/>
              </a:buClr>
              <a:buSzPts val="1100"/>
              <a:buFont typeface="Arial"/>
              <a:buNone/>
            </a:pPr>
            <a:r>
              <a:rPr lang="en" sz="1500"/>
              <a:t>					  Test - </a:t>
            </a:r>
            <a:r>
              <a:rPr lang="en" sz="1500">
                <a:solidFill>
                  <a:srgbClr val="FF0000"/>
                </a:solidFill>
              </a:rPr>
              <a:t>0.20</a:t>
            </a:r>
            <a:endParaRPr b="1" sz="15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txBox="1"/>
          <p:nvPr>
            <p:ph type="title"/>
          </p:nvPr>
        </p:nvSpPr>
        <p:spPr>
          <a:xfrm>
            <a:off x="713225" y="823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Importance of Income</a:t>
            </a:r>
            <a:endParaRPr/>
          </a:p>
        </p:txBody>
      </p:sp>
      <p:sp>
        <p:nvSpPr>
          <p:cNvPr id="485" name="Google Shape;485;p55"/>
          <p:cNvSpPr txBox="1"/>
          <p:nvPr>
            <p:ph idx="1" type="body"/>
          </p:nvPr>
        </p:nvSpPr>
        <p:spPr>
          <a:xfrm>
            <a:off x="713225" y="730400"/>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Income </a:t>
            </a:r>
            <a:r>
              <a:rPr lang="en" sz="1800"/>
              <a:t>serves as the most important predictor: R² value decreases significantly for all response variables if </a:t>
            </a:r>
            <a:r>
              <a:rPr b="1" lang="en" sz="1800"/>
              <a:t>Income</a:t>
            </a:r>
            <a:r>
              <a:rPr lang="en" sz="1800"/>
              <a:t> is removed.</a:t>
            </a:r>
            <a:endParaRPr sz="1800"/>
          </a:p>
          <a:p>
            <a:pPr indent="0" lvl="0" marL="0" rtl="0" algn="l">
              <a:spcBef>
                <a:spcPts val="0"/>
              </a:spcBef>
              <a:spcAft>
                <a:spcPts val="0"/>
              </a:spcAft>
              <a:buNone/>
            </a:pPr>
            <a:r>
              <a:t/>
            </a:r>
            <a:endParaRPr b="1" sz="1500"/>
          </a:p>
        </p:txBody>
      </p:sp>
      <p:pic>
        <p:nvPicPr>
          <p:cNvPr id="486" name="Google Shape;486;p55"/>
          <p:cNvPicPr preferRelativeResize="0"/>
          <p:nvPr/>
        </p:nvPicPr>
        <p:blipFill>
          <a:blip r:embed="rId3">
            <a:alphaModFix/>
          </a:blip>
          <a:stretch>
            <a:fillRect/>
          </a:stretch>
        </p:blipFill>
        <p:spPr>
          <a:xfrm>
            <a:off x="668364" y="1420050"/>
            <a:ext cx="3657912" cy="3723450"/>
          </a:xfrm>
          <a:prstGeom prst="rect">
            <a:avLst/>
          </a:prstGeom>
          <a:noFill/>
          <a:ln>
            <a:noFill/>
          </a:ln>
        </p:spPr>
      </p:pic>
      <p:pic>
        <p:nvPicPr>
          <p:cNvPr id="487" name="Google Shape;487;p55"/>
          <p:cNvPicPr preferRelativeResize="0"/>
          <p:nvPr/>
        </p:nvPicPr>
        <p:blipFill>
          <a:blip r:embed="rId4">
            <a:alphaModFix/>
          </a:blip>
          <a:stretch>
            <a:fillRect/>
          </a:stretch>
        </p:blipFill>
        <p:spPr>
          <a:xfrm>
            <a:off x="4825872" y="1420050"/>
            <a:ext cx="3578900" cy="3695700"/>
          </a:xfrm>
          <a:prstGeom prst="rect">
            <a:avLst/>
          </a:prstGeom>
          <a:noFill/>
          <a:ln>
            <a:noFill/>
          </a:ln>
        </p:spPr>
      </p:pic>
      <p:sp>
        <p:nvSpPr>
          <p:cNvPr id="488" name="Google Shape;488;p55"/>
          <p:cNvSpPr/>
          <p:nvPr/>
        </p:nvSpPr>
        <p:spPr>
          <a:xfrm>
            <a:off x="2767900" y="4249850"/>
            <a:ext cx="1253100" cy="19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5"/>
          <p:cNvSpPr/>
          <p:nvPr/>
        </p:nvSpPr>
        <p:spPr>
          <a:xfrm>
            <a:off x="6908675" y="4249525"/>
            <a:ext cx="1253100" cy="19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5"/>
          <p:cNvSpPr txBox="1"/>
          <p:nvPr/>
        </p:nvSpPr>
        <p:spPr>
          <a:xfrm rot="-2310682">
            <a:off x="37432" y="1681919"/>
            <a:ext cx="1283987" cy="40030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00"/>
                </a:highlight>
                <a:latin typeface="Karla"/>
                <a:ea typeface="Karla"/>
                <a:cs typeface="Karla"/>
                <a:sym typeface="Karla"/>
              </a:rPr>
              <a:t>With Income</a:t>
            </a:r>
            <a:endParaRPr>
              <a:highlight>
                <a:srgbClr val="FFFF00"/>
              </a:highlight>
              <a:latin typeface="Karla"/>
              <a:ea typeface="Karla"/>
              <a:cs typeface="Karla"/>
              <a:sym typeface="Karla"/>
            </a:endParaRPr>
          </a:p>
        </p:txBody>
      </p:sp>
      <p:sp>
        <p:nvSpPr>
          <p:cNvPr id="491" name="Google Shape;491;p55"/>
          <p:cNvSpPr txBox="1"/>
          <p:nvPr/>
        </p:nvSpPr>
        <p:spPr>
          <a:xfrm rot="-2311460">
            <a:off x="4277221" y="1574204"/>
            <a:ext cx="852055" cy="61573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00"/>
                </a:highlight>
                <a:latin typeface="Karla"/>
                <a:ea typeface="Karla"/>
                <a:cs typeface="Karla"/>
                <a:sym typeface="Karla"/>
              </a:rPr>
              <a:t>Without Income</a:t>
            </a:r>
            <a:endParaRPr>
              <a:highlight>
                <a:srgbClr val="FFFF00"/>
              </a:highlight>
              <a:latin typeface="Karla"/>
              <a:ea typeface="Karla"/>
              <a:cs typeface="Karla"/>
              <a:sym typeface="Kar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type="title"/>
          </p:nvPr>
        </p:nvSpPr>
        <p:spPr>
          <a:xfrm>
            <a:off x="713225" y="823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between Models</a:t>
            </a:r>
            <a:endParaRPr/>
          </a:p>
        </p:txBody>
      </p:sp>
      <p:sp>
        <p:nvSpPr>
          <p:cNvPr id="497" name="Google Shape;497;p56"/>
          <p:cNvSpPr txBox="1"/>
          <p:nvPr>
            <p:ph idx="1" type="body"/>
          </p:nvPr>
        </p:nvSpPr>
        <p:spPr>
          <a:xfrm>
            <a:off x="713225" y="730400"/>
            <a:ext cx="77175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Linear Regression Model + GridSearchCV performs better than Poisson Regression (test data)</a:t>
            </a:r>
            <a:endParaRPr b="1" sz="1800"/>
          </a:p>
        </p:txBody>
      </p:sp>
      <p:graphicFrame>
        <p:nvGraphicFramePr>
          <p:cNvPr id="498" name="Google Shape;498;p56"/>
          <p:cNvGraphicFramePr/>
          <p:nvPr/>
        </p:nvGraphicFramePr>
        <p:xfrm>
          <a:off x="952500" y="1619250"/>
          <a:ext cx="3000000" cy="3000000"/>
        </p:xfrm>
        <a:graphic>
          <a:graphicData uri="http://schemas.openxmlformats.org/drawingml/2006/table">
            <a:tbl>
              <a:tblPr>
                <a:noFill/>
                <a:tableStyleId>{2D32AFA7-A7D7-4B4B-955B-C636EE4BA295}</a:tableStyleId>
              </a:tblPr>
              <a:tblGrid>
                <a:gridCol w="1824550"/>
                <a:gridCol w="3012350"/>
                <a:gridCol w="2402100"/>
              </a:tblGrid>
              <a:tr h="381000">
                <a:tc>
                  <a:txBody>
                    <a:bodyPr/>
                    <a:lstStyle/>
                    <a:p>
                      <a:pPr indent="0" lvl="0" marL="0" rtl="0" algn="ctr">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sz="1600"/>
                        <a:t>R² </a:t>
                      </a:r>
                      <a:endParaRPr b="1" sz="1600"/>
                    </a:p>
                  </a:txBody>
                  <a:tcPr marT="91425" marB="91425" marR="91425" marL="91425"/>
                </a:tc>
                <a:tc hMerge="1"/>
              </a:tr>
              <a:tr h="381000">
                <a:tc>
                  <a:txBody>
                    <a:bodyPr/>
                    <a:lstStyle/>
                    <a:p>
                      <a:pPr indent="0" lvl="0" marL="0" rtl="0" algn="ctr">
                        <a:spcBef>
                          <a:spcPts val="0"/>
                        </a:spcBef>
                        <a:spcAft>
                          <a:spcPts val="0"/>
                        </a:spcAft>
                        <a:buNone/>
                      </a:pPr>
                      <a:r>
                        <a:rPr b="1" lang="en" sz="1600"/>
                        <a:t>Response variables</a:t>
                      </a:r>
                      <a:endParaRPr b="1" sz="1600"/>
                    </a:p>
                  </a:txBody>
                  <a:tcPr marT="91425" marB="91425" marR="91425" marL="91425"/>
                </a:tc>
                <a:tc>
                  <a:txBody>
                    <a:bodyPr/>
                    <a:lstStyle/>
                    <a:p>
                      <a:pPr indent="0" lvl="0" marL="0" rtl="0" algn="ctr">
                        <a:spcBef>
                          <a:spcPts val="0"/>
                        </a:spcBef>
                        <a:spcAft>
                          <a:spcPts val="0"/>
                        </a:spcAft>
                        <a:buNone/>
                      </a:pPr>
                      <a:r>
                        <a:rPr b="1" lang="en" sz="1600"/>
                        <a:t>Linear Regression + GridSearchCV</a:t>
                      </a:r>
                      <a:endParaRPr b="1" sz="1600"/>
                    </a:p>
                  </a:txBody>
                  <a:tcPr marT="91425" marB="91425" marR="91425" marL="91425"/>
                </a:tc>
                <a:tc>
                  <a:txBody>
                    <a:bodyPr/>
                    <a:lstStyle/>
                    <a:p>
                      <a:pPr indent="0" lvl="0" marL="0" rtl="0" algn="ctr">
                        <a:spcBef>
                          <a:spcPts val="0"/>
                        </a:spcBef>
                        <a:spcAft>
                          <a:spcPts val="0"/>
                        </a:spcAft>
                        <a:buNone/>
                      </a:pPr>
                      <a:r>
                        <a:rPr b="1" lang="en" sz="1600"/>
                        <a:t>Poisson Regression</a:t>
                      </a:r>
                      <a:endParaRPr b="1" sz="1600"/>
                    </a:p>
                  </a:txBody>
                  <a:tcPr marT="91425" marB="91425" marR="91425" marL="91425"/>
                </a:tc>
              </a:tr>
              <a:tr h="381000">
                <a:tc>
                  <a:txBody>
                    <a:bodyPr/>
                    <a:lstStyle/>
                    <a:p>
                      <a:pPr indent="0" lvl="0" marL="0" rtl="0" algn="l">
                        <a:spcBef>
                          <a:spcPts val="0"/>
                        </a:spcBef>
                        <a:spcAft>
                          <a:spcPts val="0"/>
                        </a:spcAft>
                        <a:buNone/>
                      </a:pPr>
                      <a:r>
                        <a:rPr lang="en"/>
                        <a:t>TotalPurchase</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0.60</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0.56</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MntGroceryProducts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0.66</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0.62</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MntWines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0.63</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0.58</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MntGoldProds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0.24</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0.20</a:t>
                      </a:r>
                      <a:endParaRPr>
                        <a:solidFill>
                          <a:srgbClr val="FF0000"/>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ph type="title"/>
          </p:nvPr>
        </p:nvSpPr>
        <p:spPr>
          <a:xfrm>
            <a:off x="713225" y="823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between Models</a:t>
            </a:r>
            <a:endParaRPr/>
          </a:p>
        </p:txBody>
      </p:sp>
      <p:graphicFrame>
        <p:nvGraphicFramePr>
          <p:cNvPr id="504" name="Google Shape;504;p57"/>
          <p:cNvGraphicFramePr/>
          <p:nvPr/>
        </p:nvGraphicFramePr>
        <p:xfrm>
          <a:off x="952500" y="1619250"/>
          <a:ext cx="3000000" cy="3000000"/>
        </p:xfrm>
        <a:graphic>
          <a:graphicData uri="http://schemas.openxmlformats.org/drawingml/2006/table">
            <a:tbl>
              <a:tblPr>
                <a:noFill/>
                <a:tableStyleId>{2D32AFA7-A7D7-4B4B-955B-C636EE4BA295}</a:tableStyleId>
              </a:tblPr>
              <a:tblGrid>
                <a:gridCol w="1824550"/>
                <a:gridCol w="3012350"/>
                <a:gridCol w="2402100"/>
              </a:tblGrid>
              <a:tr h="381000">
                <a:tc>
                  <a:txBody>
                    <a:bodyPr/>
                    <a:lstStyle/>
                    <a:p>
                      <a:pPr indent="0" lvl="0" marL="0" rtl="0" algn="ctr">
                        <a:spcBef>
                          <a:spcPts val="0"/>
                        </a:spcBef>
                        <a:spcAft>
                          <a:spcPts val="0"/>
                        </a:spcAft>
                        <a:buNone/>
                      </a:pPr>
                      <a:r>
                        <a:t/>
                      </a:r>
                      <a:endParaRPr/>
                    </a:p>
                  </a:txBody>
                  <a:tcPr marT="91425" marB="91425" marR="91425" marL="91425"/>
                </a:tc>
                <a:tc gridSpan="2">
                  <a:txBody>
                    <a:bodyPr/>
                    <a:lstStyle/>
                    <a:p>
                      <a:pPr indent="0" lvl="0" marL="0" rtl="0" algn="ctr">
                        <a:spcBef>
                          <a:spcPts val="0"/>
                        </a:spcBef>
                        <a:spcAft>
                          <a:spcPts val="0"/>
                        </a:spcAft>
                        <a:buNone/>
                      </a:pPr>
                      <a:r>
                        <a:rPr b="1" lang="en" sz="1600"/>
                        <a:t>MSE</a:t>
                      </a:r>
                      <a:endParaRPr b="1" sz="1600"/>
                    </a:p>
                  </a:txBody>
                  <a:tcPr marT="91425" marB="91425" marR="91425" marL="91425"/>
                </a:tc>
                <a:tc hMerge="1"/>
              </a:tr>
              <a:tr h="381000">
                <a:tc>
                  <a:txBody>
                    <a:bodyPr/>
                    <a:lstStyle/>
                    <a:p>
                      <a:pPr indent="0" lvl="0" marL="0" rtl="0" algn="ctr">
                        <a:spcBef>
                          <a:spcPts val="0"/>
                        </a:spcBef>
                        <a:spcAft>
                          <a:spcPts val="0"/>
                        </a:spcAft>
                        <a:buNone/>
                      </a:pPr>
                      <a:r>
                        <a:rPr b="1" lang="en" sz="1600"/>
                        <a:t>Response variables</a:t>
                      </a:r>
                      <a:endParaRPr b="1" sz="1600"/>
                    </a:p>
                  </a:txBody>
                  <a:tcPr marT="91425" marB="91425" marR="91425" marL="91425"/>
                </a:tc>
                <a:tc>
                  <a:txBody>
                    <a:bodyPr/>
                    <a:lstStyle/>
                    <a:p>
                      <a:pPr indent="0" lvl="0" marL="0" rtl="0" algn="ctr">
                        <a:spcBef>
                          <a:spcPts val="0"/>
                        </a:spcBef>
                        <a:spcAft>
                          <a:spcPts val="0"/>
                        </a:spcAft>
                        <a:buNone/>
                      </a:pPr>
                      <a:r>
                        <a:rPr b="1" lang="en" sz="1600"/>
                        <a:t>Linear Regression + GridSearchCV</a:t>
                      </a:r>
                      <a:endParaRPr b="1" sz="1600"/>
                    </a:p>
                  </a:txBody>
                  <a:tcPr marT="91425" marB="91425" marR="91425" marL="91425"/>
                </a:tc>
                <a:tc>
                  <a:txBody>
                    <a:bodyPr/>
                    <a:lstStyle/>
                    <a:p>
                      <a:pPr indent="0" lvl="0" marL="0" rtl="0" algn="ctr">
                        <a:spcBef>
                          <a:spcPts val="0"/>
                        </a:spcBef>
                        <a:spcAft>
                          <a:spcPts val="0"/>
                        </a:spcAft>
                        <a:buNone/>
                      </a:pPr>
                      <a:r>
                        <a:rPr b="1" lang="en" sz="1600"/>
                        <a:t>Poisson Regression</a:t>
                      </a:r>
                      <a:endParaRPr b="1" sz="1600"/>
                    </a:p>
                  </a:txBody>
                  <a:tcPr marT="91425" marB="91425" marR="91425" marL="91425"/>
                </a:tc>
              </a:tr>
              <a:tr h="381000">
                <a:tc>
                  <a:txBody>
                    <a:bodyPr/>
                    <a:lstStyle/>
                    <a:p>
                      <a:pPr indent="0" lvl="0" marL="0" rtl="0" algn="l">
                        <a:spcBef>
                          <a:spcPts val="0"/>
                        </a:spcBef>
                        <a:spcAft>
                          <a:spcPts val="0"/>
                        </a:spcAft>
                        <a:buNone/>
                      </a:pPr>
                      <a:r>
                        <a:rPr lang="en"/>
                        <a:t>TotalPurchase</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23.81</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25.70</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MntGroceryProducts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26741.16</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29903.79</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MntWines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41846.12</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47663.69</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MntGoldProds</a:t>
                      </a:r>
                      <a:endParaRPr/>
                    </a:p>
                  </a:txBody>
                  <a:tcPr marT="91425" marB="91425" marR="91425" marL="91425"/>
                </a:tc>
                <a:tc>
                  <a:txBody>
                    <a:bodyPr/>
                    <a:lstStyle/>
                    <a:p>
                      <a:pPr indent="0" lvl="0" marL="0" rtl="0" algn="ctr">
                        <a:spcBef>
                          <a:spcPts val="0"/>
                        </a:spcBef>
                        <a:spcAft>
                          <a:spcPts val="0"/>
                        </a:spcAft>
                        <a:buNone/>
                      </a:pPr>
                      <a:r>
                        <a:rPr lang="en">
                          <a:solidFill>
                            <a:srgbClr val="00C3B1"/>
                          </a:solidFill>
                        </a:rPr>
                        <a:t>2135.94</a:t>
                      </a:r>
                      <a:endParaRPr>
                        <a:solidFill>
                          <a:srgbClr val="00C3B1"/>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2244.14</a:t>
                      </a:r>
                      <a:endParaRPr>
                        <a:solidFill>
                          <a:srgbClr val="FF0000"/>
                        </a:solidFill>
                      </a:endParaRPr>
                    </a:p>
                  </a:txBody>
                  <a:tcPr marT="91425" marB="91425" marR="91425" marL="91425"/>
                </a:tc>
              </a:tr>
            </a:tbl>
          </a:graphicData>
        </a:graphic>
      </p:graphicFrame>
      <p:sp>
        <p:nvSpPr>
          <p:cNvPr id="505" name="Google Shape;505;p57"/>
          <p:cNvSpPr txBox="1"/>
          <p:nvPr>
            <p:ph idx="1" type="body"/>
          </p:nvPr>
        </p:nvSpPr>
        <p:spPr>
          <a:xfrm>
            <a:off x="713225" y="730400"/>
            <a:ext cx="7717500" cy="7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The Linear Regression Model + GridSearchCV performs better than Poisson Regression (test data)</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1"/>
          <p:cNvPicPr preferRelativeResize="0"/>
          <p:nvPr/>
        </p:nvPicPr>
        <p:blipFill>
          <a:blip r:embed="rId3">
            <a:alphaModFix/>
          </a:blip>
          <a:stretch>
            <a:fillRect/>
          </a:stretch>
        </p:blipFill>
        <p:spPr>
          <a:xfrm>
            <a:off x="692506" y="0"/>
            <a:ext cx="7699738" cy="51434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Insights &amp; Recommendations</a:t>
            </a:r>
            <a:endParaRPr/>
          </a:p>
        </p:txBody>
      </p:sp>
      <p:sp>
        <p:nvSpPr>
          <p:cNvPr id="511" name="Google Shape;511;p58"/>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Utilise customer-focused sales tactics with customer’s income as a guideline</a:t>
            </a:r>
            <a:endParaRPr sz="1800"/>
          </a:p>
          <a:p>
            <a:pPr indent="-342900" lvl="0" marL="457200" rtl="0" algn="l">
              <a:spcBef>
                <a:spcPts val="1000"/>
              </a:spcBef>
              <a:spcAft>
                <a:spcPts val="0"/>
              </a:spcAft>
              <a:buSzPts val="1800"/>
              <a:buAutoNum type="arabicPeriod"/>
            </a:pPr>
            <a:r>
              <a:rPr lang="en" sz="1800"/>
              <a:t>Target audience should be customers who have / are:</a:t>
            </a:r>
            <a:endParaRPr sz="1800"/>
          </a:p>
          <a:p>
            <a:pPr indent="-330200" lvl="1" marL="914400" rtl="0" algn="l">
              <a:spcBef>
                <a:spcPts val="0"/>
              </a:spcBef>
              <a:spcAft>
                <a:spcPts val="0"/>
              </a:spcAft>
              <a:buSzPts val="1600"/>
              <a:buAutoNum type="alphaLcPeriod"/>
            </a:pPr>
            <a:r>
              <a:rPr lang="en" sz="1600"/>
              <a:t>fewer children</a:t>
            </a:r>
            <a:endParaRPr sz="1600"/>
          </a:p>
          <a:p>
            <a:pPr indent="-330200" lvl="1" marL="914400" rtl="0" algn="l">
              <a:spcBef>
                <a:spcPts val="0"/>
              </a:spcBef>
              <a:spcAft>
                <a:spcPts val="0"/>
              </a:spcAft>
              <a:buSzPts val="1600"/>
              <a:buAutoNum type="alphaLcPeriod"/>
            </a:pPr>
            <a:r>
              <a:rPr lang="en" sz="1600"/>
              <a:t>higher income</a:t>
            </a:r>
            <a:endParaRPr sz="1600"/>
          </a:p>
          <a:p>
            <a:pPr indent="-330200" lvl="1" marL="914400" rtl="0" algn="l">
              <a:spcBef>
                <a:spcPts val="0"/>
              </a:spcBef>
              <a:spcAft>
                <a:spcPts val="0"/>
              </a:spcAft>
              <a:buSzPts val="1600"/>
              <a:buAutoNum type="alphaLcPeriod"/>
            </a:pPr>
            <a:r>
              <a:rPr lang="en" sz="1600"/>
              <a:t>higher levels of education</a:t>
            </a:r>
            <a:endParaRPr sz="1600"/>
          </a:p>
          <a:p>
            <a:pPr indent="-330200" lvl="1" marL="914400" rtl="0" algn="l">
              <a:spcBef>
                <a:spcPts val="0"/>
              </a:spcBef>
              <a:spcAft>
                <a:spcPts val="0"/>
              </a:spcAft>
              <a:buSzPts val="1600"/>
              <a:buAutoNum type="alphaLcPeriod"/>
            </a:pPr>
            <a:r>
              <a:rPr lang="en" sz="1600"/>
              <a:t>born in 1940 - 1950</a:t>
            </a:r>
            <a:endParaRPr sz="1600"/>
          </a:p>
          <a:p>
            <a:pPr indent="-342900" lvl="0" marL="457200" rtl="0" algn="l">
              <a:spcBef>
                <a:spcPts val="1000"/>
              </a:spcBef>
              <a:spcAft>
                <a:spcPts val="0"/>
              </a:spcAft>
              <a:buSzPts val="1800"/>
              <a:buAutoNum type="arabicPeriod"/>
            </a:pPr>
            <a:r>
              <a:rPr lang="en" sz="1800"/>
              <a:t>Improve online sales:</a:t>
            </a:r>
            <a:endParaRPr sz="1800"/>
          </a:p>
          <a:p>
            <a:pPr indent="-330200" lvl="1" marL="914400" rtl="0" algn="l">
              <a:spcBef>
                <a:spcPts val="1000"/>
              </a:spcBef>
              <a:spcAft>
                <a:spcPts val="1000"/>
              </a:spcAft>
              <a:buSzPts val="1600"/>
              <a:buAutoNum type="alphaLcPeriod"/>
            </a:pPr>
            <a:r>
              <a:rPr lang="en" sz="1600"/>
              <a:t>Upgrade company website</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5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Effect filter="fade" transition="in">
                                      <p:cBhvr>
                                        <p:cTn dur="500"/>
                                        <p:tgtEl>
                                          <p:spTgt spid="5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Effect filter="fade" transition="in">
                                      <p:cBhvr>
                                        <p:cTn dur="500"/>
                                        <p:tgtEl>
                                          <p:spTgt spid="5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animEffect filter="fade" transition="in">
                                      <p:cBhvr>
                                        <p:cTn dur="500"/>
                                        <p:tgtEl>
                                          <p:spTgt spid="5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animEffect filter="fade" transition="in">
                                      <p:cBhvr>
                                        <p:cTn dur="500"/>
                                        <p:tgtEl>
                                          <p:spTgt spid="5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animEffect filter="fade" transition="in">
                                      <p:cBhvr>
                                        <p:cTn dur="500"/>
                                        <p:tgtEl>
                                          <p:spTgt spid="5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animEffect filter="fade" transition="in">
                                      <p:cBhvr>
                                        <p:cTn dur="500"/>
                                        <p:tgtEl>
                                          <p:spTgt spid="5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7" st="7"/>
                                            </p:txEl>
                                          </p:spTgt>
                                        </p:tgtEl>
                                        <p:attrNameLst>
                                          <p:attrName>style.visibility</p:attrName>
                                        </p:attrNameLst>
                                      </p:cBhvr>
                                      <p:to>
                                        <p:strVal val="visible"/>
                                      </p:to>
                                    </p:set>
                                    <p:animEffect filter="fade" transition="in">
                                      <p:cBhvr>
                                        <p:cTn dur="500"/>
                                        <p:tgtEl>
                                          <p:spTgt spid="5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517" name="Google Shape;517;p59"/>
          <p:cNvSpPr txBox="1"/>
          <p:nvPr>
            <p:ph idx="1" type="body"/>
          </p:nvPr>
        </p:nvSpPr>
        <p:spPr>
          <a:xfrm>
            <a:off x="713225" y="1187600"/>
            <a:ext cx="771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Income is the most important predictor for customer sales.</a:t>
            </a:r>
            <a:endParaRPr sz="1800"/>
          </a:p>
          <a:p>
            <a:pPr indent="-342900" lvl="0" marL="457200" rtl="0" algn="l">
              <a:spcBef>
                <a:spcPts val="1000"/>
              </a:spcBef>
              <a:spcAft>
                <a:spcPts val="0"/>
              </a:spcAft>
              <a:buSzPts val="1800"/>
              <a:buAutoNum type="arabicPeriod"/>
            </a:pPr>
            <a:r>
              <a:rPr lang="en" sz="1800"/>
              <a:t>Linear Regression outperformed Poisson Regression.</a:t>
            </a:r>
            <a:endParaRPr sz="1800"/>
          </a:p>
          <a:p>
            <a:pPr indent="-342900" lvl="0" marL="457200" rtl="0" algn="l">
              <a:spcBef>
                <a:spcPts val="1000"/>
              </a:spcBef>
              <a:spcAft>
                <a:spcPts val="1000"/>
              </a:spcAft>
              <a:buSzPts val="1800"/>
              <a:buAutoNum type="arabicPeriod"/>
            </a:pPr>
            <a:r>
              <a:rPr lang="en" sz="1800"/>
              <a:t>GridSearch CV only marginally improved the Linear Regression model.</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0" st="0"/>
                                            </p:txEl>
                                          </p:spTgt>
                                        </p:tgtEl>
                                        <p:attrNameLst>
                                          <p:attrName>style.visibility</p:attrName>
                                        </p:attrNameLst>
                                      </p:cBhvr>
                                      <p:to>
                                        <p:strVal val="visible"/>
                                      </p:to>
                                    </p:set>
                                    <p:animEffect filter="fade" transition="in">
                                      <p:cBhvr>
                                        <p:cTn dur="500"/>
                                        <p:tgtEl>
                                          <p:spTgt spid="5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1" st="1"/>
                                            </p:txEl>
                                          </p:spTgt>
                                        </p:tgtEl>
                                        <p:attrNameLst>
                                          <p:attrName>style.visibility</p:attrName>
                                        </p:attrNameLst>
                                      </p:cBhvr>
                                      <p:to>
                                        <p:strVal val="visible"/>
                                      </p:to>
                                    </p:set>
                                    <p:animEffect filter="fade" transition="in">
                                      <p:cBhvr>
                                        <p:cTn dur="500"/>
                                        <p:tgtEl>
                                          <p:spTgt spid="5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xEl>
                                              <p:pRg end="2" st="2"/>
                                            </p:txEl>
                                          </p:spTgt>
                                        </p:tgtEl>
                                        <p:attrNameLst>
                                          <p:attrName>style.visibility</p:attrName>
                                        </p:attrNameLst>
                                      </p:cBhvr>
                                      <p:to>
                                        <p:strVal val="visible"/>
                                      </p:to>
                                    </p:set>
                                    <p:animEffect filter="fade" transition="in">
                                      <p:cBhvr>
                                        <p:cTn dur="500"/>
                                        <p:tgtEl>
                                          <p:spTgt spid="5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type="title"/>
          </p:nvPr>
        </p:nvSpPr>
        <p:spPr>
          <a:xfrm>
            <a:off x="2510100" y="1428750"/>
            <a:ext cx="4123800" cy="228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6" name="Shape 526"/>
        <p:cNvGrpSpPr/>
        <p:nvPr/>
      </p:nvGrpSpPr>
      <p:grpSpPr>
        <a:xfrm>
          <a:off x="0" y="0"/>
          <a:ext cx="0" cy="0"/>
          <a:chOff x="0" y="0"/>
          <a:chExt cx="0" cy="0"/>
        </a:xfrm>
      </p:grpSpPr>
      <p:sp>
        <p:nvSpPr>
          <p:cNvPr id="527" name="Google Shape;527;p61"/>
          <p:cNvSpPr txBox="1"/>
          <p:nvPr>
            <p:ph idx="1" type="subTitle"/>
          </p:nvPr>
        </p:nvSpPr>
        <p:spPr>
          <a:xfrm>
            <a:off x="713225" y="1198700"/>
            <a:ext cx="7717500" cy="3944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u="sng">
                <a:solidFill>
                  <a:schemeClr val="hlink"/>
                </a:solidFill>
                <a:hlinkClick r:id="rId3"/>
              </a:rPr>
              <a:t>https://www.kaggle.com/datasets/imakash3011/customer-personality-analysis/</a:t>
            </a:r>
            <a:r>
              <a:rPr lang="en" sz="1200"/>
              <a:t> (Original Dataset)</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4"/>
              </a:rPr>
              <a:t>https://stackoverflow.com/questions/21912634/how-can-i-sort-a-boxplot-in-pandas-by-the-median-values</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5"/>
              </a:rPr>
              <a:t>https://altair-viz.github.io/gallery/index.html</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6"/>
              </a:rPr>
              <a:t>https://www.kaggle.com/code/jnikhilsai/cross-validation-with-linear-regression/notebook</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7"/>
              </a:rPr>
              <a:t>https://towardsdatascience.com/gridsearchcv-for-beginners-db48a90114ee</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8"/>
              </a:rPr>
              <a:t>https://machinelearningmastery.com/rfe-feature-selection-in-python/</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9"/>
              </a:rPr>
              <a:t>https://scikit-learn.org/stable/modules/generated/sklearn.model_selection.GridSearchCV.html</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0"/>
              </a:rPr>
              <a:t>https://medium.com/lcc-unison/how-to-poisson-regression-model-python-implementation-1c672582eb96</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1"/>
              </a:rPr>
              <a:t>https://timeseriesreasoning.com/contents/poisson-regression-model/</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2"/>
              </a:rPr>
              <a:t>https://matplotlib.org/stable/gallery/subplots_axes_and_figures/subplots_demo.html/</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3"/>
              </a:rPr>
              <a:t>https://scikit-learn.org/stable/modules/generated/sklearn.model_selection.KFold.html/</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4"/>
              </a:rPr>
              <a:t>https://medium.com/analytics-vidhya/implementing-linear-regression-using-sklearn-76264a3c073c/</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15"/>
              </a:rPr>
              <a:t>https://machinelearningmastery.com/rfe-feature-selection-in-python/</a:t>
            </a:r>
            <a:endParaRPr sz="1200"/>
          </a:p>
        </p:txBody>
      </p:sp>
      <p:sp>
        <p:nvSpPr>
          <p:cNvPr id="528" name="Google Shape;528;p6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2087400" y="1558300"/>
            <a:ext cx="4969200" cy="79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Problem Statement</a:t>
            </a:r>
            <a:endParaRPr sz="4400"/>
          </a:p>
        </p:txBody>
      </p:sp>
      <p:sp>
        <p:nvSpPr>
          <p:cNvPr id="277" name="Google Shape;277;p32"/>
          <p:cNvSpPr txBox="1"/>
          <p:nvPr>
            <p:ph idx="1" type="subTitle"/>
          </p:nvPr>
        </p:nvSpPr>
        <p:spPr>
          <a:xfrm>
            <a:off x="1259100" y="2353900"/>
            <a:ext cx="6625800" cy="14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Determining </a:t>
            </a:r>
            <a:r>
              <a:rPr lang="en" sz="3200"/>
              <a:t>how customer profile data affect sales</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2683650" y="1257038"/>
            <a:ext cx="3776700" cy="6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283" name="Google Shape;283;p33"/>
          <p:cNvSpPr txBox="1"/>
          <p:nvPr>
            <p:ph idx="1" type="subTitle"/>
          </p:nvPr>
        </p:nvSpPr>
        <p:spPr>
          <a:xfrm>
            <a:off x="2683500" y="1982325"/>
            <a:ext cx="3777000" cy="64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Studies have shown that customer demographics affect sales</a:t>
            </a:r>
            <a:endParaRPr sz="1700"/>
          </a:p>
        </p:txBody>
      </p:sp>
      <p:pic>
        <p:nvPicPr>
          <p:cNvPr id="284" name="Google Shape;284;p33"/>
          <p:cNvPicPr preferRelativeResize="0"/>
          <p:nvPr/>
        </p:nvPicPr>
        <p:blipFill>
          <a:blip r:embed="rId3">
            <a:alphaModFix/>
          </a:blip>
          <a:stretch>
            <a:fillRect/>
          </a:stretch>
        </p:blipFill>
        <p:spPr>
          <a:xfrm>
            <a:off x="250300" y="2668900"/>
            <a:ext cx="3890500" cy="599475"/>
          </a:xfrm>
          <a:prstGeom prst="rect">
            <a:avLst/>
          </a:prstGeom>
          <a:noFill/>
          <a:ln>
            <a:noFill/>
          </a:ln>
        </p:spPr>
      </p:pic>
      <p:sp>
        <p:nvSpPr>
          <p:cNvPr id="285" name="Google Shape;285;p33"/>
          <p:cNvSpPr txBox="1"/>
          <p:nvPr>
            <p:ph idx="1" type="subTitle"/>
          </p:nvPr>
        </p:nvSpPr>
        <p:spPr>
          <a:xfrm>
            <a:off x="250300" y="3355225"/>
            <a:ext cx="3777000" cy="13410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i="1" lang="en" sz="1500"/>
              <a:t>“modeling data at a finer level of detail by clustering across customer types and demographics yields </a:t>
            </a:r>
            <a:r>
              <a:rPr b="1" i="1" lang="en" sz="1500"/>
              <a:t>improved performance</a:t>
            </a:r>
            <a:r>
              <a:rPr i="1" lang="en" sz="1500"/>
              <a:t> compared to a single aggregate model built for the entire dataset”</a:t>
            </a:r>
            <a:endParaRPr i="1"/>
          </a:p>
        </p:txBody>
      </p:sp>
      <p:sp>
        <p:nvSpPr>
          <p:cNvPr id="286" name="Google Shape;286;p33"/>
          <p:cNvSpPr/>
          <p:nvPr/>
        </p:nvSpPr>
        <p:spPr>
          <a:xfrm>
            <a:off x="2691900" y="1241050"/>
            <a:ext cx="3692400" cy="139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Karla"/>
              <a:ea typeface="Karla"/>
              <a:cs typeface="Karla"/>
              <a:sym typeface="Karla"/>
            </a:endParaRPr>
          </a:p>
        </p:txBody>
      </p:sp>
      <p:pic>
        <p:nvPicPr>
          <p:cNvPr id="287" name="Google Shape;287;p33"/>
          <p:cNvPicPr preferRelativeResize="0"/>
          <p:nvPr/>
        </p:nvPicPr>
        <p:blipFill>
          <a:blip r:embed="rId4">
            <a:alphaModFix/>
          </a:blip>
          <a:stretch>
            <a:fillRect/>
          </a:stretch>
        </p:blipFill>
        <p:spPr>
          <a:xfrm>
            <a:off x="4391350" y="2789625"/>
            <a:ext cx="4642401" cy="390525"/>
          </a:xfrm>
          <a:prstGeom prst="rect">
            <a:avLst/>
          </a:prstGeom>
          <a:noFill/>
          <a:ln>
            <a:noFill/>
          </a:ln>
        </p:spPr>
      </p:pic>
      <p:sp>
        <p:nvSpPr>
          <p:cNvPr id="288" name="Google Shape;288;p33"/>
          <p:cNvSpPr txBox="1"/>
          <p:nvPr>
            <p:ph idx="1" type="subTitle"/>
          </p:nvPr>
        </p:nvSpPr>
        <p:spPr>
          <a:xfrm>
            <a:off x="4824050" y="3431425"/>
            <a:ext cx="3777000" cy="916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i="1" lang="en" sz="1500"/>
              <a:t> “adopting a customer-focused sales campaign can significantly </a:t>
            </a:r>
            <a:r>
              <a:rPr b="1" i="1" lang="en" sz="1500"/>
              <a:t>increase </a:t>
            </a:r>
            <a:r>
              <a:rPr i="1" lang="en" sz="1500"/>
              <a:t>firm profits and return on investment”</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2166450" y="2333595"/>
            <a:ext cx="48111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Preparation </a:t>
            </a:r>
            <a:endParaRPr/>
          </a:p>
          <a:p>
            <a:pPr indent="0" lvl="0" marL="0" rtl="0" algn="ctr">
              <a:spcBef>
                <a:spcPts val="0"/>
              </a:spcBef>
              <a:spcAft>
                <a:spcPts val="0"/>
              </a:spcAft>
              <a:buNone/>
            </a:pPr>
            <a:r>
              <a:t/>
            </a:r>
            <a:endParaRPr/>
          </a:p>
        </p:txBody>
      </p:sp>
      <p:sp>
        <p:nvSpPr>
          <p:cNvPr id="294" name="Google Shape;294;p34"/>
          <p:cNvSpPr txBox="1"/>
          <p:nvPr>
            <p:ph idx="1" type="subTitle"/>
          </p:nvPr>
        </p:nvSpPr>
        <p:spPr>
          <a:xfrm>
            <a:off x="3293225" y="3175395"/>
            <a:ext cx="25578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and EDA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5"/>
          <p:cNvPicPr preferRelativeResize="0"/>
          <p:nvPr/>
        </p:nvPicPr>
        <p:blipFill rotWithShape="1">
          <a:blip r:embed="rId3">
            <a:alphaModFix/>
          </a:blip>
          <a:srcRect b="41352" l="4572" r="41816" t="0"/>
          <a:stretch/>
        </p:blipFill>
        <p:spPr>
          <a:xfrm>
            <a:off x="482050" y="888098"/>
            <a:ext cx="4221025" cy="3427074"/>
          </a:xfrm>
          <a:prstGeom prst="rect">
            <a:avLst/>
          </a:prstGeom>
          <a:noFill/>
          <a:ln>
            <a:noFill/>
          </a:ln>
        </p:spPr>
      </p:pic>
      <p:pic>
        <p:nvPicPr>
          <p:cNvPr id="300" name="Google Shape;300;p35"/>
          <p:cNvPicPr preferRelativeResize="0"/>
          <p:nvPr/>
        </p:nvPicPr>
        <p:blipFill rotWithShape="1">
          <a:blip r:embed="rId3">
            <a:alphaModFix/>
          </a:blip>
          <a:srcRect b="0" l="9212" r="47433" t="58528"/>
          <a:stretch/>
        </p:blipFill>
        <p:spPr>
          <a:xfrm>
            <a:off x="4703076" y="1287725"/>
            <a:ext cx="3995175" cy="2835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6"/>
          <p:cNvPicPr preferRelativeResize="0"/>
          <p:nvPr/>
        </p:nvPicPr>
        <p:blipFill>
          <a:blip r:embed="rId3">
            <a:alphaModFix/>
          </a:blip>
          <a:stretch>
            <a:fillRect/>
          </a:stretch>
        </p:blipFill>
        <p:spPr>
          <a:xfrm>
            <a:off x="1379875" y="2007675"/>
            <a:ext cx="6990275" cy="1288500"/>
          </a:xfrm>
          <a:prstGeom prst="rect">
            <a:avLst/>
          </a:prstGeom>
          <a:noFill/>
          <a:ln>
            <a:noFill/>
          </a:ln>
        </p:spPr>
      </p:pic>
      <p:pic>
        <p:nvPicPr>
          <p:cNvPr id="306" name="Google Shape;306;p36"/>
          <p:cNvPicPr preferRelativeResize="0"/>
          <p:nvPr/>
        </p:nvPicPr>
        <p:blipFill rotWithShape="1">
          <a:blip r:embed="rId4">
            <a:alphaModFix/>
          </a:blip>
          <a:srcRect b="0" l="0" r="0" t="16943"/>
          <a:stretch/>
        </p:blipFill>
        <p:spPr>
          <a:xfrm>
            <a:off x="2205375" y="1650350"/>
            <a:ext cx="4362450" cy="181950"/>
          </a:xfrm>
          <a:prstGeom prst="rect">
            <a:avLst/>
          </a:prstGeom>
          <a:noFill/>
          <a:ln>
            <a:noFill/>
          </a:ln>
        </p:spPr>
      </p:pic>
      <p:sp>
        <p:nvSpPr>
          <p:cNvPr id="307" name="Google Shape;307;p36"/>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Remove null data in income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columns</a:t>
            </a:r>
            <a:endParaRPr/>
          </a:p>
        </p:txBody>
      </p:sp>
      <p:sp>
        <p:nvSpPr>
          <p:cNvPr id="313" name="Google Shape;313;p37"/>
          <p:cNvSpPr txBox="1"/>
          <p:nvPr>
            <p:ph idx="1" type="body"/>
          </p:nvPr>
        </p:nvSpPr>
        <p:spPr>
          <a:xfrm>
            <a:off x="713225" y="1187600"/>
            <a:ext cx="7717500" cy="1662900"/>
          </a:xfrm>
          <a:prstGeom prst="rect">
            <a:avLst/>
          </a:prstGeom>
        </p:spPr>
        <p:txBody>
          <a:bodyPr anchorCtr="0" anchor="t" bIns="91425" lIns="91425" spcFirstLastPara="1" rIns="91425" wrap="square" tIns="91425">
            <a:noAutofit/>
          </a:bodyPr>
          <a:lstStyle/>
          <a:p>
            <a:pPr indent="0" lvl="0" marL="0" marR="190500" rtl="0" algn="l">
              <a:lnSpc>
                <a:spcPct val="100000"/>
              </a:lnSpc>
              <a:spcBef>
                <a:spcPts val="0"/>
              </a:spcBef>
              <a:spcAft>
                <a:spcPts val="0"/>
              </a:spcAft>
              <a:buNone/>
            </a:pPr>
            <a:r>
              <a:t/>
            </a:r>
            <a:endParaRPr b="1" sz="1500"/>
          </a:p>
          <a:p>
            <a:pPr indent="0" lvl="0" marL="0" marR="190500" rtl="0" algn="l">
              <a:lnSpc>
                <a:spcPct val="100000"/>
              </a:lnSpc>
              <a:spcBef>
                <a:spcPts val="0"/>
              </a:spcBef>
              <a:spcAft>
                <a:spcPts val="0"/>
              </a:spcAft>
              <a:buNone/>
            </a:pPr>
            <a:r>
              <a:rPr b="1" lang="en" sz="1500"/>
              <a:t>(1) MntGroceryProducts -</a:t>
            </a:r>
            <a:endParaRPr b="1" sz="1500"/>
          </a:p>
          <a:p>
            <a:pPr indent="0" lvl="0" marL="0" marR="190500" rtl="0" algn="l">
              <a:lnSpc>
                <a:spcPct val="100000"/>
              </a:lnSpc>
              <a:spcBef>
                <a:spcPts val="0"/>
              </a:spcBef>
              <a:spcAft>
                <a:spcPts val="0"/>
              </a:spcAft>
              <a:buNone/>
            </a:pPr>
            <a:r>
              <a:rPr i="1" lang="en" sz="1300"/>
              <a:t>Combining MntFruits, MntMeatProducts, MntFishProducts, MntSweetProducts</a:t>
            </a:r>
            <a:endParaRPr i="1" sz="1300"/>
          </a:p>
          <a:p>
            <a:pPr indent="0" lvl="0" marL="0" marR="190500" rtl="0" algn="l">
              <a:lnSpc>
                <a:spcPct val="100000"/>
              </a:lnSpc>
              <a:spcBef>
                <a:spcPts val="0"/>
              </a:spcBef>
              <a:spcAft>
                <a:spcPts val="0"/>
              </a:spcAft>
              <a:buClr>
                <a:schemeClr val="dk1"/>
              </a:buClr>
              <a:buSzPts val="1100"/>
              <a:buFont typeface="Arial"/>
              <a:buNone/>
            </a:pPr>
            <a:r>
              <a:t/>
            </a:r>
            <a:endParaRPr i="1" sz="1300"/>
          </a:p>
          <a:p>
            <a:pPr indent="0" lvl="0" marL="0" rtl="0" algn="l">
              <a:lnSpc>
                <a:spcPct val="100000"/>
              </a:lnSpc>
              <a:spcBef>
                <a:spcPts val="0"/>
              </a:spcBef>
              <a:spcAft>
                <a:spcPts val="0"/>
              </a:spcAft>
              <a:buNone/>
            </a:pPr>
            <a:r>
              <a:rPr lang="en" sz="1500"/>
              <a:t>Amount spent on groceries (fruits, meat, fish and sweets) in last 2 years.</a:t>
            </a:r>
            <a:br>
              <a:rPr lang="en" sz="1500"/>
            </a:b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b="1" sz="1500"/>
          </a:p>
        </p:txBody>
      </p:sp>
      <p:sp>
        <p:nvSpPr>
          <p:cNvPr id="314" name="Google Shape;314;p37"/>
          <p:cNvSpPr txBox="1"/>
          <p:nvPr>
            <p:ph idx="1" type="body"/>
          </p:nvPr>
        </p:nvSpPr>
        <p:spPr>
          <a:xfrm>
            <a:off x="713225" y="2850500"/>
            <a:ext cx="7717500" cy="193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(2) TotalPurchase -</a:t>
            </a:r>
            <a:endParaRPr b="1" sz="1500"/>
          </a:p>
          <a:p>
            <a:pPr indent="0" lvl="0" marL="0" rtl="0" algn="l">
              <a:lnSpc>
                <a:spcPct val="100000"/>
              </a:lnSpc>
              <a:spcBef>
                <a:spcPts val="0"/>
              </a:spcBef>
              <a:spcAft>
                <a:spcPts val="0"/>
              </a:spcAft>
              <a:buClr>
                <a:schemeClr val="dk1"/>
              </a:buClr>
              <a:buSzPts val="1100"/>
              <a:buFont typeface="Arial"/>
              <a:buNone/>
            </a:pPr>
            <a:r>
              <a:rPr i="1" lang="en" sz="1300"/>
              <a:t>Combining</a:t>
            </a:r>
            <a:r>
              <a:rPr i="1" lang="en" sz="1300"/>
              <a:t> NumDealsPurchases, NumWebPurchases, NumCatalogPurchases, NumStorePurchases</a:t>
            </a:r>
            <a:endParaRPr i="1" sz="1300"/>
          </a:p>
          <a:p>
            <a:pPr indent="0" lvl="0" marL="0" rtl="0" algn="l">
              <a:lnSpc>
                <a:spcPct val="100000"/>
              </a:lnSpc>
              <a:spcBef>
                <a:spcPts val="0"/>
              </a:spcBef>
              <a:spcAft>
                <a:spcPts val="0"/>
              </a:spcAft>
              <a:buClr>
                <a:schemeClr val="dk1"/>
              </a:buClr>
              <a:buSzPts val="1100"/>
              <a:buFont typeface="Arial"/>
              <a:buNone/>
            </a:pPr>
            <a:r>
              <a:t/>
            </a:r>
            <a:endParaRPr i="1" sz="1300"/>
          </a:p>
          <a:p>
            <a:pPr indent="0" lvl="0" marL="0" rtl="0" algn="l">
              <a:lnSpc>
                <a:spcPct val="100000"/>
              </a:lnSpc>
              <a:spcBef>
                <a:spcPts val="0"/>
              </a:spcBef>
              <a:spcAft>
                <a:spcPts val="0"/>
              </a:spcAft>
              <a:buNone/>
            </a:pPr>
            <a:r>
              <a:rPr lang="en" sz="1500"/>
              <a:t>Total number of purchases made by the customers in this store.</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b="1"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