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ncode Sans Black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ncodeSansBlack-bold.fntdata"/><Relationship Id="rId14" Type="http://schemas.openxmlformats.org/officeDocument/2006/relationships/slide" Target="slides/slide9.xml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05e8c0d52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305e8c0d5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05ea9ff522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305ea9ff52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a12a881e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a12a881e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5ea9ff522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5ea9ff52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5ea9ff522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5ea9ff52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5ea9ff522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5ea9ff52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5ea9ff522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5ea9ff52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5ea9ff522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5ea9ff52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9ff293ba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9ff293b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Josh talk about Bot if finished?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Content">
  <p:cSld name="1_Custom Layout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idx="1" type="body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W Logo_Purple_2685_HEX.png" id="8" name="Google Shape;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874" y="1363508"/>
            <a:ext cx="1090095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460375" y="369733"/>
            <a:ext cx="8184662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Boundless">
  <p:cSld name="1_Title 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9461" y="3426449"/>
            <a:ext cx="1597439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081" y="4599107"/>
            <a:ext cx="2416273" cy="2124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 Logo_Purple_2685_HEX.png" id="14" name="Google Shape;1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UW">
  <p:cSld name="Title 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Logo_Purple_2685_HEX.png"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461" y="3426449"/>
            <a:ext cx="1597439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085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460375" y="644993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Subheader + Content">
  <p:cSld name="Custom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Open Sans"/>
              <a:buNone/>
              <a:defRPr i="0" sz="28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Open Sans"/>
              <a:buNone/>
              <a:defRPr i="0" sz="24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i="0" sz="20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i="0" sz="20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5874" y="1363508"/>
            <a:ext cx="1090095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5041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type="title"/>
          </p:nvPr>
        </p:nvSpPr>
        <p:spPr>
          <a:xfrm>
            <a:off x="460374" y="369733"/>
            <a:ext cx="8184657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UW 1">
  <p:cSld name="1_Title Slide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28" name="Google Shape;2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081" y="4675530"/>
            <a:ext cx="2540000" cy="172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081" y="3426449"/>
            <a:ext cx="1600198" cy="1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title"/>
          </p:nvPr>
        </p:nvSpPr>
        <p:spPr>
          <a:xfrm>
            <a:off x="460375" y="644993"/>
            <a:ext cx="7023600" cy="26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Content 1">
  <p:cSld name="Header + Content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" type="body"/>
          </p:nvPr>
        </p:nvSpPr>
        <p:spPr>
          <a:xfrm>
            <a:off x="447923" y="1730667"/>
            <a:ext cx="8197200" cy="2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031" y="1363508"/>
            <a:ext cx="1103785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W_W Logo_White.png" id="35" name="Google Shape;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/>
          <p:nvPr>
            <p:ph type="title"/>
          </p:nvPr>
        </p:nvSpPr>
        <p:spPr>
          <a:xfrm>
            <a:off x="447923" y="369733"/>
            <a:ext cx="8197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Subheader + Content 1">
  <p:cSld name="Header + Subheader +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5381" y="1364403"/>
            <a:ext cx="1103785" cy="96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031" y="1363508"/>
            <a:ext cx="1103785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 txBox="1"/>
          <p:nvPr>
            <p:ph idx="1" type="body"/>
          </p:nvPr>
        </p:nvSpPr>
        <p:spPr>
          <a:xfrm>
            <a:off x="447923" y="2320239"/>
            <a:ext cx="8197200" cy="2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460375" y="1730667"/>
            <a:ext cx="81846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Open Sans"/>
              <a:buNone/>
              <a:defRPr i="0" sz="28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Open Sans"/>
              <a:buNone/>
              <a:defRPr i="0" sz="24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i="0" sz="20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i="0" sz="20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5041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type="title"/>
          </p:nvPr>
        </p:nvSpPr>
        <p:spPr>
          <a:xfrm>
            <a:off x="447922" y="369285"/>
            <a:ext cx="8197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CA9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Relationship Id="rId4" Type="http://schemas.openxmlformats.org/officeDocument/2006/relationships/image" Target="../media/image5.jp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presentation/d/1VWgyOk-77VruaEmZnkLy5987vev2pUGdrzy7P6_zVaA/edit?usp=sharing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15.jpg"/><Relationship Id="rId5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60375" y="644993"/>
            <a:ext cx="7023600" cy="2641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Boring Club Week 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473399" y="1594350"/>
            <a:ext cx="42768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Do your check-in right now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Old rows will be deleted </a:t>
            </a:r>
            <a:r>
              <a:rPr lang="en-US"/>
              <a:t>after</a:t>
            </a:r>
            <a:r>
              <a:rPr lang="en-US"/>
              <a:t> today!!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This is how I will give Google Drive access to members</a:t>
            </a:r>
            <a:endParaRPr/>
          </a:p>
        </p:txBody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460375" y="369733"/>
            <a:ext cx="81846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Spreadsheet</a:t>
            </a:r>
            <a:endParaRPr/>
          </a:p>
        </p:txBody>
      </p:sp>
      <p:pic>
        <p:nvPicPr>
          <p:cNvPr id="55" name="Google Shape;5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313" y="-86750"/>
            <a:ext cx="2887969" cy="42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54075" y="1495175"/>
            <a:ext cx="88821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We keep project materials in the Projects folder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You can also find code, schematics, old meeting slides, etc.</a:t>
            </a:r>
            <a:endParaRPr/>
          </a:p>
        </p:txBody>
      </p:sp>
      <p:sp>
        <p:nvSpPr>
          <p:cNvPr id="61" name="Google Shape;61;p11"/>
          <p:cNvSpPr txBox="1"/>
          <p:nvPr>
            <p:ph type="title"/>
          </p:nvPr>
        </p:nvSpPr>
        <p:spPr>
          <a:xfrm>
            <a:off x="460375" y="369733"/>
            <a:ext cx="81846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Google Drive</a:t>
            </a:r>
            <a:endParaRPr/>
          </a:p>
        </p:txBody>
      </p:sp>
      <p:pic>
        <p:nvPicPr>
          <p:cNvPr id="62" name="Google Shape;6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075" y="2435426"/>
            <a:ext cx="7462876" cy="25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460375" y="644993"/>
            <a:ext cx="7023600" cy="2641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Status Reports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447925" y="1745350"/>
            <a:ext cx="55320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480"/>
              </a:spcBef>
              <a:spcAft>
                <a:spcPts val="0"/>
              </a:spcAft>
              <a:buSzPts val="2200"/>
              <a:buChar char="●"/>
            </a:pPr>
            <a:r>
              <a:rPr lang="en-US" sz="2300"/>
              <a:t>Last week: Materials, </a:t>
            </a:r>
            <a:r>
              <a:rPr lang="en-US" sz="2300"/>
              <a:t>vague</a:t>
            </a:r>
            <a:r>
              <a:rPr lang="en-US" sz="2300"/>
              <a:t> project ideas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Project overview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Subteams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Start on Arduino</a:t>
            </a:r>
            <a:endParaRPr sz="23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73" name="Google Shape;73;p13"/>
          <p:cNvSpPr txBox="1"/>
          <p:nvPr>
            <p:ph type="title"/>
          </p:nvPr>
        </p:nvSpPr>
        <p:spPr>
          <a:xfrm>
            <a:off x="447923" y="369733"/>
            <a:ext cx="81972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 Motorboat (Arjun and Zi)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075" y="402225"/>
            <a:ext cx="2114877" cy="159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0475" y="3833550"/>
            <a:ext cx="2148076" cy="11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0475" y="2097575"/>
            <a:ext cx="2148075" cy="15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447923" y="1730667"/>
            <a:ext cx="81972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&gt;"/>
            </a:pPr>
            <a:r>
              <a:rPr lang="en-US"/>
              <a:t>Getting started</a:t>
            </a:r>
            <a:endParaRPr/>
          </a:p>
        </p:txBody>
      </p:sp>
      <p:sp>
        <p:nvSpPr>
          <p:cNvPr id="82" name="Google Shape;82;p14"/>
          <p:cNvSpPr txBox="1"/>
          <p:nvPr>
            <p:ph type="title"/>
          </p:nvPr>
        </p:nvSpPr>
        <p:spPr>
          <a:xfrm>
            <a:off x="447923" y="369733"/>
            <a:ext cx="81972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UW GPT (Arshan)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447925" y="1730675"/>
            <a:ext cx="63228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Worked on setting up Git and Github with here last week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Learned basic git cmds, config, commit, add, etc.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Learned about different file statuses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Will continue set up today as well as starting profiles for individual accounts</a:t>
            </a:r>
            <a:endParaRPr/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447923" y="369733"/>
            <a:ext cx="81972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Github/Git (Sean)</a:t>
            </a: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1355" y="369725"/>
            <a:ext cx="2163770" cy="1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139725" y="1730700"/>
            <a:ext cx="62274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Last week completed Boolean algebra, DeMorgan’s Law, and Truth Tables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This week looking at Karnaugh maps and beginning system design</a:t>
            </a:r>
            <a:endParaRPr/>
          </a:p>
        </p:txBody>
      </p:sp>
      <p:sp>
        <p:nvSpPr>
          <p:cNvPr id="95" name="Google Shape;95;p16"/>
          <p:cNvSpPr txBox="1"/>
          <p:nvPr>
            <p:ph type="title"/>
          </p:nvPr>
        </p:nvSpPr>
        <p:spPr>
          <a:xfrm>
            <a:off x="447923" y="369733"/>
            <a:ext cx="81972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FPGA Digital System Sim (Sam)</a:t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7131" y="1445864"/>
            <a:ext cx="2532575" cy="25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73574" y="1457975"/>
            <a:ext cx="58314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Let’s get to work!</a:t>
            </a:r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460375" y="369733"/>
            <a:ext cx="81846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Projects</a:t>
            </a:r>
            <a:endParaRPr/>
          </a:p>
        </p:txBody>
      </p:sp>
      <p:pic>
        <p:nvPicPr>
          <p:cNvPr descr="LEADR Student Center | The Leadership in Engineering Advance… | Flickr"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5600" y="2850048"/>
            <a:ext cx="3289825" cy="219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udent Group Images | Free Photos, PNG Stickers, Wallpapers ..."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50" y="2263425"/>
            <a:ext cx="3455974" cy="2302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Images : computer, old, military, equipment, machine, monitor ..."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1550" y="105188"/>
            <a:ext cx="3455974" cy="2591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W Gold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