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ncode Sans Black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ncodeSansBlack-bold.fntdata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5e8c0d5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05e8c0d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5ea9ff52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05ea9ff5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12a881e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12a881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5ea9ff52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5ea9ff5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5ea9ff52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5ea9ff5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5ea9ff52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5ea9ff5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5ea9ff52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5ea9ff5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5ea9ff52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5ea9ff5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ff293b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9ff293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 about Bot if finished?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1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oundless">
  <p:cSld name="1_Title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4" name="Google Shape;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 1">
  <p:cSld name="1_Title Slide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 1">
  <p:cSld name="Header + Conten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 1">
  <p:cSld name="Header + Subheader +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A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Relationship Id="rId4" Type="http://schemas.openxmlformats.org/officeDocument/2006/relationships/image" Target="../media/image14.jp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e9lnsKot_SQ?si=UHhQ4gCmndqqkeEi" TargetMode="External"/><Relationship Id="rId4" Type="http://schemas.openxmlformats.org/officeDocument/2006/relationships/hyperlink" Target="https://docs.google.com/presentation/d/1VWgyOk-77VruaEmZnkLy5987vev2pUGdrzy7P6_zVaA/edit?usp=sharing" TargetMode="External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Boring Club Week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73399" y="1594350"/>
            <a:ext cx="42768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Do your check-in right now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This is how I will give Google Drive access to members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Does anyone need access</a:t>
            </a:r>
            <a:r>
              <a:rPr lang="en-US"/>
              <a:t>?</a:t>
            </a:r>
            <a:endParaRPr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Spreadsheet</a:t>
            </a:r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313" y="-86750"/>
            <a:ext cx="2887969" cy="42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4075" y="1495175"/>
            <a:ext cx="88821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keep project materials in the Projects folder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You can also find code, schematics, old meeting slides, etc.</a:t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Drive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075" y="2435426"/>
            <a:ext cx="7462876" cy="2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Status Reports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47925" y="1745350"/>
            <a:ext cx="55320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-US" sz="2300"/>
              <a:t>Last week: Split into </a:t>
            </a:r>
            <a:r>
              <a:rPr lang="en-US" sz="2300"/>
              <a:t>sub teams</a:t>
            </a:r>
            <a:r>
              <a:rPr lang="en-US" sz="2300"/>
              <a:t>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Discussed a traditional RC boat design and a center design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Electrical: learned how to use a breadboard </a:t>
            </a:r>
            <a:endParaRPr sz="2300"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 Motorboat (Arjun and Zi)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75" y="402225"/>
            <a:ext cx="2114877" cy="15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475" y="3833550"/>
            <a:ext cx="2148076" cy="11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475" y="2097575"/>
            <a:ext cx="2148075" cy="15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Questions GPT should handle (classes, intramurals, etc.)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Uploading Text Files to GPT (Q&amp;A)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Finding ways to navigate Dawgpath w/JavaScript</a:t>
            </a: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UW GPT (Arshan)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670" y="136732"/>
            <a:ext cx="2229875" cy="1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300" y="255478"/>
            <a:ext cx="1775725" cy="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98475"/>
            <a:ext cx="6625676" cy="16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47925" y="1730675"/>
            <a:ext cx="63228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4A86E8"/>
              </a:buClr>
              <a:buSzPts val="2400"/>
              <a:buChar char="-"/>
            </a:pPr>
            <a:r>
              <a:rPr lang="en-U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Git works</a:t>
            </a:r>
            <a:endParaRPr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Github/Git (Sean)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1355" y="369725"/>
            <a:ext cx="2163770" cy="1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39725" y="1823833"/>
            <a:ext cx="62274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Last week reviewed boolean algebra, gates, Karnaugh Maps (K-maps) and </a:t>
            </a:r>
            <a:r>
              <a:rPr lang="en-US"/>
              <a:t>intro to </a:t>
            </a:r>
            <a:r>
              <a:rPr lang="en-US"/>
              <a:t>system design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This week we will set </a:t>
            </a:r>
            <a:r>
              <a:rPr lang="en-US"/>
              <a:t>up sim environment and learn some Verilog programming</a:t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FPGA Digital System Sim (Sam)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131" y="1445864"/>
            <a:ext cx="2532575" cy="25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73574" y="1457975"/>
            <a:ext cx="58314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Let’s get to work!</a:t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Projects</a:t>
            </a:r>
            <a:endParaRPr/>
          </a:p>
        </p:txBody>
      </p:sp>
      <p:pic>
        <p:nvPicPr>
          <p:cNvPr descr="LEADR Student Center | The Leadership in Engineering Advance… | Flickr"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00" y="2850048"/>
            <a:ext cx="3289825" cy="21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udent Group Images | Free Photos, PNG Stickers, Wallpapers ..."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50" y="2263425"/>
            <a:ext cx="3455974" cy="2302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mages : computer, old, military, equipment, machine, monitor ..."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550" y="105188"/>
            <a:ext cx="3455974" cy="259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