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ncode Sans Black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EncodeSansBlack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05e8c0d52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305e8c0d5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5ea9ff522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5ea9ff52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05e8c0d52d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305e8c0d52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Josh talk about Bot if finished?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5ea9ff522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5ea9ff52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5ea9ff522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5ea9ff52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5ea9ff522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5ea9ff52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5ea9ff522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5ea9ff52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5ea9ff522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5ea9ff52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5ea9ff522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5ea9ff52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9ff293ba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9ff293b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Josh talk about Bot if finished?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Content">
  <p:cSld name="1_Custom Layout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idx="1" type="body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W Logo_Purple_2685_HEX.png" id="8" name="Google Shape;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874" y="1363508"/>
            <a:ext cx="1090095" cy="9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title"/>
          </p:nvPr>
        </p:nvSpPr>
        <p:spPr>
          <a:xfrm>
            <a:off x="460375" y="369733"/>
            <a:ext cx="8184662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Boundless">
  <p:cSld name="1_Title 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9461" y="3426449"/>
            <a:ext cx="1597439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081" y="4599107"/>
            <a:ext cx="2416273" cy="2124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 Logo_Purple_2685_HEX.png" id="14" name="Google Shape;1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UW">
  <p:cSld name="Title 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 Logo_Purple_2685_HEX.png" id="17" name="Google Shape;1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461" y="3426449"/>
            <a:ext cx="1597439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085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460375" y="644993"/>
            <a:ext cx="697230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Subheader + Content">
  <p:cSld name="Custom Layou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Open Sans"/>
              <a:buNone/>
              <a:defRPr i="0" sz="28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Open Sans"/>
              <a:buNone/>
              <a:defRPr i="0" sz="24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i="0" sz="20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i="0" sz="20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5874" y="1363508"/>
            <a:ext cx="1090095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5041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type="title"/>
          </p:nvPr>
        </p:nvSpPr>
        <p:spPr>
          <a:xfrm>
            <a:off x="460374" y="369733"/>
            <a:ext cx="8184657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UW 1">
  <p:cSld name="1_Title Slide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28" name="Google Shape;2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081" y="4675530"/>
            <a:ext cx="2540000" cy="172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081" y="3426449"/>
            <a:ext cx="1600198" cy="1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type="title"/>
          </p:nvPr>
        </p:nvSpPr>
        <p:spPr>
          <a:xfrm>
            <a:off x="460375" y="644993"/>
            <a:ext cx="7023600" cy="26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Content 1">
  <p:cSld name="Header + Content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" type="body"/>
          </p:nvPr>
        </p:nvSpPr>
        <p:spPr>
          <a:xfrm>
            <a:off x="447923" y="1730667"/>
            <a:ext cx="8197200" cy="23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9031" y="1363508"/>
            <a:ext cx="1103785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W_W Logo_White.png" id="35" name="Google Shape;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 txBox="1"/>
          <p:nvPr>
            <p:ph type="title"/>
          </p:nvPr>
        </p:nvSpPr>
        <p:spPr>
          <a:xfrm>
            <a:off x="447923" y="369733"/>
            <a:ext cx="81972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Subheader + Content 1">
  <p:cSld name="Header + Subheader +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5381" y="1364403"/>
            <a:ext cx="1103785" cy="96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031" y="1363508"/>
            <a:ext cx="1103785" cy="9636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 txBox="1"/>
          <p:nvPr>
            <p:ph idx="1" type="body"/>
          </p:nvPr>
        </p:nvSpPr>
        <p:spPr>
          <a:xfrm>
            <a:off x="447923" y="2320239"/>
            <a:ext cx="8197200" cy="2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460375" y="1730667"/>
            <a:ext cx="81846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algn="l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Open Sans"/>
              <a:buNone/>
              <a:defRPr i="0" sz="28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algn="l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Open Sans"/>
              <a:buNone/>
              <a:defRPr i="0" sz="24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i="0" sz="20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i="0" sz="20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5041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type="title"/>
          </p:nvPr>
        </p:nvSpPr>
        <p:spPr>
          <a:xfrm>
            <a:off x="447922" y="369285"/>
            <a:ext cx="81972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CA9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spreadsheets/d/11eHb5i_6aP4g0Gx6po_uXYyiMksyCpPoi6DU8rLYSCE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Relationship Id="rId4" Type="http://schemas.openxmlformats.org/officeDocument/2006/relationships/image" Target="../media/image10.jpg"/><Relationship Id="rId5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460375" y="644993"/>
            <a:ext cx="7023600" cy="2641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Boring Club Week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447923" y="1730667"/>
            <a:ext cx="81972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Meetings are weekly on Wednesday, here in SAV 169, 7-8 pm, (though we have the room until 9)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Please fill out your row in the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spreadsheet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Questions? Thanks for coming!</a:t>
            </a:r>
            <a:endParaRPr/>
          </a:p>
        </p:txBody>
      </p:sp>
      <p:sp>
        <p:nvSpPr>
          <p:cNvPr id="111" name="Google Shape;111;p18"/>
          <p:cNvSpPr txBox="1"/>
          <p:nvPr>
            <p:ph type="title"/>
          </p:nvPr>
        </p:nvSpPr>
        <p:spPr>
          <a:xfrm>
            <a:off x="460375" y="369733"/>
            <a:ext cx="81846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Closing Remarks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447924" y="1730675"/>
            <a:ext cx="58314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A place to interface with your team and see announcements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Bot will provide a introduction to the club and our resources</a:t>
            </a:r>
            <a:endParaRPr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-"/>
            </a:pPr>
            <a:r>
              <a:rPr lang="en-US" sz="3400"/>
              <a:t>Please change your name in the channel to YOUR ACTUAL NAME</a:t>
            </a:r>
            <a:endParaRPr sz="3400"/>
          </a:p>
        </p:txBody>
      </p:sp>
      <p:sp>
        <p:nvSpPr>
          <p:cNvPr id="54" name="Google Shape;54;p10"/>
          <p:cNvSpPr txBox="1"/>
          <p:nvPr>
            <p:ph type="title"/>
          </p:nvPr>
        </p:nvSpPr>
        <p:spPr>
          <a:xfrm>
            <a:off x="460375" y="369733"/>
            <a:ext cx="81846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Discord</a:t>
            </a:r>
            <a:endParaRPr/>
          </a:p>
        </p:txBody>
      </p:sp>
      <p:pic>
        <p:nvPicPr>
          <p:cNvPr id="55" name="Google Shape;5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9325" y="1730675"/>
            <a:ext cx="2365800" cy="23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447923" y="1730667"/>
            <a:ext cx="81972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TBC related posts and stories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Meeting reminders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Other TBC events, (such as fundraisers)</a:t>
            </a:r>
            <a:endParaRPr/>
          </a:p>
        </p:txBody>
      </p:sp>
      <p:sp>
        <p:nvSpPr>
          <p:cNvPr id="61" name="Google Shape;61;p11"/>
          <p:cNvSpPr txBox="1"/>
          <p:nvPr>
            <p:ph type="title"/>
          </p:nvPr>
        </p:nvSpPr>
        <p:spPr>
          <a:xfrm>
            <a:off x="460375" y="369733"/>
            <a:ext cx="81846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Instagram</a:t>
            </a:r>
            <a:endParaRPr/>
          </a:p>
        </p:txBody>
      </p:sp>
      <p:pic>
        <p:nvPicPr>
          <p:cNvPr id="62" name="Google Shape;6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988" y="36971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460375" y="644993"/>
            <a:ext cx="7023600" cy="2641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Assignments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447925" y="1745350"/>
            <a:ext cx="55320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480"/>
              </a:spcBef>
              <a:spcAft>
                <a:spcPts val="0"/>
              </a:spcAft>
              <a:buSzPts val="2300"/>
              <a:buChar char="-"/>
            </a:pPr>
            <a:r>
              <a:rPr lang="en-US" sz="2300"/>
              <a:t>Areas of focus : ECE, MechE, AeroE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-US" sz="2300"/>
              <a:t>Learn &amp; develop skills: Arduino, 3D CAD, CFD modeling, C/C++, Circuit design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-US" sz="2300"/>
              <a:t>Later integrate alternate power sources</a:t>
            </a:r>
            <a:endParaRPr sz="23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73" name="Google Shape;73;p13"/>
          <p:cNvSpPr txBox="1"/>
          <p:nvPr>
            <p:ph type="title"/>
          </p:nvPr>
        </p:nvSpPr>
        <p:spPr>
          <a:xfrm>
            <a:off x="447923" y="369733"/>
            <a:ext cx="81972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Mini Motorboat (Arjun)</a:t>
            </a:r>
            <a:endParaRPr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7075" y="402225"/>
            <a:ext cx="2114877" cy="159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0475" y="3833550"/>
            <a:ext cx="2148076" cy="119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0475" y="2097575"/>
            <a:ext cx="2148075" cy="15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447923" y="1730667"/>
            <a:ext cx="81972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&gt;"/>
            </a:pPr>
            <a:r>
              <a:rPr lang="en-US"/>
              <a:t>UW version of Chat GPT which will essentially help answer all questions about UW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&gt;"/>
            </a:pPr>
            <a:r>
              <a:rPr lang="en-US"/>
              <a:t>Helps </a:t>
            </a:r>
            <a:r>
              <a:rPr lang="en-US"/>
              <a:t>develop</a:t>
            </a:r>
            <a:r>
              <a:rPr lang="en-US"/>
              <a:t> software skills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&gt;"/>
            </a:pPr>
            <a:r>
              <a:rPr lang="en-US"/>
              <a:t>Ties in with CS courses (CSE 12X, CSE 373)</a:t>
            </a:r>
            <a:endParaRPr/>
          </a:p>
        </p:txBody>
      </p:sp>
      <p:sp>
        <p:nvSpPr>
          <p:cNvPr id="82" name="Google Shape;82;p14"/>
          <p:cNvSpPr txBox="1"/>
          <p:nvPr>
            <p:ph type="title"/>
          </p:nvPr>
        </p:nvSpPr>
        <p:spPr>
          <a:xfrm>
            <a:off x="447923" y="369733"/>
            <a:ext cx="81972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UW GPT (Arshan, this week Sam is covering)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447925" y="1730675"/>
            <a:ext cx="59016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Platform for collaboration on coding and engineering projects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Version control and showcasing work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Build valuable skills you WILL use in the future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Only need 2-3 members for this project</a:t>
            </a:r>
            <a:endParaRPr/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447923" y="369733"/>
            <a:ext cx="81972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Github/Git (Sean)</a:t>
            </a:r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676" y="369725"/>
            <a:ext cx="2825450" cy="17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139725" y="1730700"/>
            <a:ext cx="62274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Learn how to use digital logic (binary) to control a system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Program and simulate an FPGA chip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Create a system of your choice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E.g. traffic light, telephone operator, video game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Ties in with E E 271</a:t>
            </a:r>
            <a:endParaRPr/>
          </a:p>
        </p:txBody>
      </p:sp>
      <p:sp>
        <p:nvSpPr>
          <p:cNvPr id="95" name="Google Shape;95;p16"/>
          <p:cNvSpPr txBox="1"/>
          <p:nvPr>
            <p:ph type="title"/>
          </p:nvPr>
        </p:nvSpPr>
        <p:spPr>
          <a:xfrm>
            <a:off x="447923" y="369733"/>
            <a:ext cx="81972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FPGA Digital System Sim (Sam)</a:t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7131" y="1445864"/>
            <a:ext cx="2532575" cy="253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73574" y="1457975"/>
            <a:ext cx="58314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Let’s get to work!</a:t>
            </a:r>
            <a:endParaRPr/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460375" y="369733"/>
            <a:ext cx="81846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Projects</a:t>
            </a:r>
            <a:endParaRPr/>
          </a:p>
        </p:txBody>
      </p:sp>
      <p:pic>
        <p:nvPicPr>
          <p:cNvPr descr="LEADR Student Center | The Leadership in Engineering Advance… | Flickr"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5600" y="2850048"/>
            <a:ext cx="3289825" cy="219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udent Group Images | Free Photos, PNG Stickers, Wallpapers ..."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350" y="2263425"/>
            <a:ext cx="3455974" cy="23025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Images : computer, old, military, equipment, machine, monitor ..." id="105" name="Google Shape;10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1550" y="105188"/>
            <a:ext cx="3455974" cy="2591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W Gold">
  <a:themeElements>
    <a:clrScheme name="4b2e83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