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"/>
      <p:bold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MSans-regular.fntdata"/><Relationship Id="rId14" Type="http://schemas.openxmlformats.org/officeDocument/2006/relationships/font" Target="fonts/Oswald-bold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8b4173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88b4173d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8b4173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88b4173d7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8b4173d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b88b4173d7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88b4173d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b88b4173d7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8b4173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b88b4173d7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8e79b0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b8e79b028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88b417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b88b4173d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jp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-525795" y="-53585"/>
            <a:ext cx="10332720" cy="545211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25"/>
          <p:cNvGrpSpPr/>
          <p:nvPr/>
        </p:nvGrpSpPr>
        <p:grpSpPr>
          <a:xfrm>
            <a:off x="2118174" y="1551803"/>
            <a:ext cx="4907654" cy="2153755"/>
            <a:chOff x="0" y="-19050"/>
            <a:chExt cx="1895495" cy="83185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215429" y="1741322"/>
            <a:ext cx="4713142" cy="176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BORING CLUB 2/13/2024</a:t>
            </a:r>
            <a:endParaRPr sz="700"/>
          </a:p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GENERAL MEETING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26"/>
          <p:cNvGrpSpPr/>
          <p:nvPr/>
        </p:nvGrpSpPr>
        <p:grpSpPr>
          <a:xfrm>
            <a:off x="2499860" y="1052265"/>
            <a:ext cx="700242" cy="3882693"/>
            <a:chOff x="0" y="-19050"/>
            <a:chExt cx="368852" cy="2045205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368852" cy="2026155"/>
            </a:xfrm>
            <a:custGeom>
              <a:rect b="b" l="l" r="r" t="t"/>
              <a:pathLst>
                <a:path extrusionOk="0" h="20261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026155"/>
                  </a:lnTo>
                  <a:lnTo>
                    <a:pt x="0" y="2026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9050"/>
              <a:ext cx="368852" cy="204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 txBox="1"/>
          <p:nvPr/>
        </p:nvSpPr>
        <p:spPr>
          <a:xfrm>
            <a:off x="0" y="54889"/>
            <a:ext cx="9144000" cy="8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MEETING RECAP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2615677" y="3438643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3303715" y="1196149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SCHEMATIC ANALYSIS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30222" y="4629737"/>
            <a:ext cx="2895252" cy="39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2/06/2024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3303715" y="3188845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ARDUINO NANO COMMUNICATION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6" name="Google Shape;156;p27"/>
          <p:cNvGrpSpPr/>
          <p:nvPr/>
        </p:nvGrpSpPr>
        <p:grpSpPr>
          <a:xfrm>
            <a:off x="2499860" y="1052265"/>
            <a:ext cx="700242" cy="3282754"/>
            <a:chOff x="0" y="-19050"/>
            <a:chExt cx="368852" cy="1729188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58" name="Google Shape;158;p27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2717764" y="179892"/>
            <a:ext cx="3708471" cy="84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2615677" y="2949212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3303715" y="1196149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ARDUINO NANO COMMUNICATION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3303715" y="2858268"/>
            <a:ext cx="2169347" cy="1295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CREATION IN ONSHAPE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70" name="Google Shape;170;p28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71" name="Google Shape;171;p2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2" name="Google Shape;172;p28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8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8"/>
          <p:cNvSpPr txBox="1"/>
          <p:nvPr/>
        </p:nvSpPr>
        <p:spPr>
          <a:xfrm>
            <a:off x="1051899" y="57416"/>
            <a:ext cx="6795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Schematic for Review</a:t>
            </a:r>
            <a:endParaRPr b="1"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(See Repo for updated one)</a:t>
            </a:r>
            <a:endParaRPr sz="700"/>
          </a:p>
        </p:txBody>
      </p:sp>
      <p:sp>
        <p:nvSpPr>
          <p:cNvPr id="176" name="Google Shape;176;p28"/>
          <p:cNvSpPr/>
          <p:nvPr/>
        </p:nvSpPr>
        <p:spPr>
          <a:xfrm>
            <a:off x="2541586" y="1721301"/>
            <a:ext cx="4060660" cy="2859207"/>
          </a:xfrm>
          <a:custGeom>
            <a:rect b="b" l="l" r="r" t="t"/>
            <a:pathLst>
              <a:path extrusionOk="0" h="5718413" w="8121319">
                <a:moveTo>
                  <a:pt x="0" y="0"/>
                </a:moveTo>
                <a:lnTo>
                  <a:pt x="8121319" y="0"/>
                </a:lnTo>
                <a:lnTo>
                  <a:pt x="8121319" y="5718414"/>
                </a:lnTo>
                <a:lnTo>
                  <a:pt x="0" y="5718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2" name="Google Shape;182;p29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83" name="Google Shape;183;p2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4" name="Google Shape;184;p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9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9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9"/>
          <p:cNvSpPr/>
          <p:nvPr/>
        </p:nvSpPr>
        <p:spPr>
          <a:xfrm>
            <a:off x="5644002" y="2046234"/>
            <a:ext cx="2985648" cy="2400685"/>
          </a:xfrm>
          <a:custGeom>
            <a:rect b="b" l="l" r="r" t="t"/>
            <a:pathLst>
              <a:path extrusionOk="0" h="4801370" w="5971295">
                <a:moveTo>
                  <a:pt x="0" y="0"/>
                </a:moveTo>
                <a:lnTo>
                  <a:pt x="5971295" y="0"/>
                </a:lnTo>
                <a:lnTo>
                  <a:pt x="5971295" y="4801370"/>
                </a:lnTo>
                <a:lnTo>
                  <a:pt x="0" y="4801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9"/>
          <p:cNvSpPr txBox="1"/>
          <p:nvPr/>
        </p:nvSpPr>
        <p:spPr>
          <a:xfrm>
            <a:off x="1063360" y="167989"/>
            <a:ext cx="7174408" cy="1375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NANO COMMUNICATION</a:t>
            </a:r>
            <a:endParaRPr sz="700"/>
          </a:p>
        </p:txBody>
      </p:sp>
      <p:grpSp>
        <p:nvGrpSpPr>
          <p:cNvPr id="189" name="Google Shape;189;p29"/>
          <p:cNvGrpSpPr/>
          <p:nvPr/>
        </p:nvGrpSpPr>
        <p:grpSpPr>
          <a:xfrm>
            <a:off x="618985" y="2266658"/>
            <a:ext cx="4517216" cy="2364672"/>
            <a:chOff x="0" y="-19050"/>
            <a:chExt cx="1744696" cy="913313"/>
          </a:xfrm>
        </p:grpSpPr>
        <p:sp>
          <p:nvSpPr>
            <p:cNvPr id="190" name="Google Shape;190;p29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1" name="Google Shape;191;p29"/>
            <p:cNvSpPr txBox="1"/>
            <p:nvPr/>
          </p:nvSpPr>
          <p:spPr>
            <a:xfrm>
              <a:off x="0" y="-19050"/>
              <a:ext cx="1744696" cy="91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Board is NOT a nano! It will actually come up as an Arduino Uno R3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Remember to initialize serial in void setup, (likely to 9600)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We have a regular Arduino Uno if needed for debugging purposes</a:t>
              </a:r>
              <a:endParaRPr sz="1100"/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692585" y="1661867"/>
            <a:ext cx="4370015" cy="496952"/>
            <a:chOff x="0" y="-19050"/>
            <a:chExt cx="2301901" cy="261769"/>
          </a:xfrm>
        </p:grpSpPr>
        <p:sp>
          <p:nvSpPr>
            <p:cNvPr id="193" name="Google Shape;193;p29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4" name="Google Shape;194;p29"/>
            <p:cNvSpPr txBox="1"/>
            <p:nvPr/>
          </p:nvSpPr>
          <p:spPr>
            <a:xfrm>
              <a:off x="0" y="-19050"/>
              <a:ext cx="2301901" cy="261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9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Tips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01" name="Google Shape;201;p30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202" name="Google Shape;202;p3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3" name="Google Shape;203;p30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30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30"/>
          <p:cNvSpPr txBox="1"/>
          <p:nvPr/>
        </p:nvSpPr>
        <p:spPr>
          <a:xfrm>
            <a:off x="1063360" y="167989"/>
            <a:ext cx="7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Onshape</a:t>
            </a:r>
            <a:endParaRPr sz="700"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618985" y="2266659"/>
            <a:ext cx="4517462" cy="2364659"/>
            <a:chOff x="0" y="-19050"/>
            <a:chExt cx="1744800" cy="913313"/>
          </a:xfrm>
        </p:grpSpPr>
        <p:sp>
          <p:nvSpPr>
            <p:cNvPr id="208" name="Google Shape;208;p30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9" name="Google Shape;209;p30"/>
            <p:cNvSpPr txBox="1"/>
            <p:nvPr/>
          </p:nvSpPr>
          <p:spPr>
            <a:xfrm>
              <a:off x="0" y="-19050"/>
              <a:ext cx="1744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Talk to Zegna! He has experience using cad and may </a:t>
              </a:r>
              <a:r>
                <a:rPr lang="en" sz="1100"/>
                <a:t>recommend</a:t>
              </a:r>
              <a:r>
                <a:rPr lang="en" sz="1100"/>
                <a:t> using something else instead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Try making different designs first just to familiarize yourself with the software, these do not have to be related to the RC car project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After you are familiar with Onshape, then move to designing the body of the car</a:t>
              </a:r>
              <a:endParaRPr sz="1100"/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692586" y="1661867"/>
            <a:ext cx="4369929" cy="497191"/>
            <a:chOff x="0" y="-19050"/>
            <a:chExt cx="2301901" cy="261900"/>
          </a:xfrm>
        </p:grpSpPr>
        <p:sp>
          <p:nvSpPr>
            <p:cNvPr id="211" name="Google Shape;211;p30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2" name="Google Shape;212;p30"/>
            <p:cNvSpPr txBox="1"/>
            <p:nvPr/>
          </p:nvSpPr>
          <p:spPr>
            <a:xfrm>
              <a:off x="0" y="-19050"/>
              <a:ext cx="2301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30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Direction</a:t>
            </a:r>
            <a:endParaRPr sz="700"/>
          </a:p>
        </p:txBody>
      </p:sp>
      <p:sp>
        <p:nvSpPr>
          <p:cNvPr id="214" name="Google Shape;214;p30"/>
          <p:cNvSpPr/>
          <p:nvPr/>
        </p:nvSpPr>
        <p:spPr>
          <a:xfrm>
            <a:off x="5521050" y="2266200"/>
            <a:ext cx="3234184" cy="2365561"/>
          </a:xfrm>
          <a:custGeom>
            <a:rect b="b" l="l" r="r" t="t"/>
            <a:pathLst>
              <a:path extrusionOk="0" h="3478766" w="5699002">
                <a:moveTo>
                  <a:pt x="0" y="0"/>
                </a:moveTo>
                <a:lnTo>
                  <a:pt x="5699002" y="0"/>
                </a:lnTo>
                <a:lnTo>
                  <a:pt x="5699002" y="3478766"/>
                </a:lnTo>
                <a:lnTo>
                  <a:pt x="0" y="347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0" name="Google Shape;220;p31"/>
          <p:cNvSpPr/>
          <p:nvPr/>
        </p:nvSpPr>
        <p:spPr>
          <a:xfrm rot="-10580377">
            <a:off x="8293016" y="-3950587"/>
            <a:ext cx="12018192" cy="12332100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1"/>
          <p:cNvSpPr/>
          <p:nvPr/>
        </p:nvSpPr>
        <p:spPr>
          <a:xfrm flipH="1">
            <a:off x="-2127076" y="3738031"/>
            <a:ext cx="5940797" cy="1782239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/>
          <p:nvPr/>
        </p:nvSpPr>
        <p:spPr>
          <a:xfrm>
            <a:off x="1721011" y="1507490"/>
            <a:ext cx="2662145" cy="2662145"/>
          </a:xfrm>
          <a:custGeom>
            <a:rect b="b" l="l" r="r" t="t"/>
            <a:pathLst>
              <a:path extrusionOk="0" h="5324290" w="5324290">
                <a:moveTo>
                  <a:pt x="0" y="0"/>
                </a:moveTo>
                <a:lnTo>
                  <a:pt x="5324290" y="0"/>
                </a:lnTo>
                <a:lnTo>
                  <a:pt x="5324290" y="5324290"/>
                </a:lnTo>
                <a:lnTo>
                  <a:pt x="0" y="532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1"/>
          <p:cNvSpPr/>
          <p:nvPr/>
        </p:nvSpPr>
        <p:spPr>
          <a:xfrm>
            <a:off x="4572000" y="3795625"/>
            <a:ext cx="1309231" cy="1232217"/>
          </a:xfrm>
          <a:custGeom>
            <a:rect b="b" l="l" r="r" t="t"/>
            <a:pathLst>
              <a:path extrusionOk="0" h="2464434" w="2618462">
                <a:moveTo>
                  <a:pt x="0" y="0"/>
                </a:moveTo>
                <a:lnTo>
                  <a:pt x="2618462" y="0"/>
                </a:lnTo>
                <a:lnTo>
                  <a:pt x="2618462" y="2464434"/>
                </a:lnTo>
                <a:lnTo>
                  <a:pt x="0" y="246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31"/>
          <p:cNvSpPr/>
          <p:nvPr/>
        </p:nvSpPr>
        <p:spPr>
          <a:xfrm>
            <a:off x="6469186" y="3886311"/>
            <a:ext cx="1383986" cy="1050845"/>
          </a:xfrm>
          <a:custGeom>
            <a:rect b="b" l="l" r="r" t="t"/>
            <a:pathLst>
              <a:path extrusionOk="0" h="2101690" w="2767971">
                <a:moveTo>
                  <a:pt x="0" y="0"/>
                </a:moveTo>
                <a:lnTo>
                  <a:pt x="2767970" y="0"/>
                </a:lnTo>
                <a:lnTo>
                  <a:pt x="2767970" y="2101690"/>
                </a:lnTo>
                <a:lnTo>
                  <a:pt x="0" y="2101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31"/>
          <p:cNvSpPr txBox="1"/>
          <p:nvPr/>
        </p:nvSpPr>
        <p:spPr>
          <a:xfrm>
            <a:off x="1003976" y="561682"/>
            <a:ext cx="5952711" cy="79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NEW LINKTREE</a:t>
            </a:r>
            <a:endParaRPr sz="700"/>
          </a:p>
        </p:txBody>
      </p:sp>
      <p:sp>
        <p:nvSpPr>
          <p:cNvPr id="226" name="Google Shape;226;p31"/>
          <p:cNvSpPr txBox="1"/>
          <p:nvPr/>
        </p:nvSpPr>
        <p:spPr>
          <a:xfrm>
            <a:off x="4523987" y="1705549"/>
            <a:ext cx="3672888" cy="203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FOLLOW THE INSTAGRAM AND JOIN THE DISCORD FOR ANNOUNCEMENTS AND INFORMATION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