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DM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8b4173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88b4173d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8b4173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88b4173d7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8b4173d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b88b4173d7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d005c2e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d005c2e2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88b4173d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88b4173d7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88b4173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88b4173d7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8e79b0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b8e79b028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88b417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b88b4173d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d81930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d81930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jp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-525795" y="-53585"/>
            <a:ext cx="10332720" cy="545211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25"/>
          <p:cNvGrpSpPr/>
          <p:nvPr/>
        </p:nvGrpSpPr>
        <p:grpSpPr>
          <a:xfrm>
            <a:off x="2118174" y="1551803"/>
            <a:ext cx="4907654" cy="2153755"/>
            <a:chOff x="0" y="-19050"/>
            <a:chExt cx="1895495" cy="83185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215429" y="1741322"/>
            <a:ext cx="47130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BORING CLUB 2/</a:t>
            </a:r>
            <a:r>
              <a:rPr b="1" lang="en" sz="34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27</a:t>
            </a: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/2024</a:t>
            </a:r>
            <a:endParaRPr sz="700"/>
          </a:p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GENERAL MEETING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26"/>
          <p:cNvGrpSpPr/>
          <p:nvPr/>
        </p:nvGrpSpPr>
        <p:grpSpPr>
          <a:xfrm>
            <a:off x="2499860" y="1052265"/>
            <a:ext cx="700242" cy="3882693"/>
            <a:chOff x="0" y="-19050"/>
            <a:chExt cx="368852" cy="2045205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368852" cy="2026155"/>
            </a:xfrm>
            <a:custGeom>
              <a:rect b="b" l="l" r="r" t="t"/>
              <a:pathLst>
                <a:path extrusionOk="0" h="20261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026155"/>
                  </a:lnTo>
                  <a:lnTo>
                    <a:pt x="0" y="2026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9050"/>
              <a:ext cx="368852" cy="204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 txBox="1"/>
          <p:nvPr/>
        </p:nvSpPr>
        <p:spPr>
          <a:xfrm>
            <a:off x="0" y="54889"/>
            <a:ext cx="9144000" cy="8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MEETING RECAP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2615674" y="2978700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3303715" y="1196149"/>
            <a:ext cx="28953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WIRELESS COMMUNICATION, EasyEDA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30222" y="4629737"/>
            <a:ext cx="28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2/</a:t>
            </a: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27</a:t>
            </a: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/2024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3303715" y="2963245"/>
            <a:ext cx="28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CHASSIS CAD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2615674" y="4306625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21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700"/>
          </a:p>
        </p:txBody>
      </p:sp>
      <p:sp>
        <p:nvSpPr>
          <p:cNvPr id="152" name="Google Shape;152;p26"/>
          <p:cNvSpPr txBox="1"/>
          <p:nvPr/>
        </p:nvSpPr>
        <p:spPr>
          <a:xfrm>
            <a:off x="3303715" y="4241645"/>
            <a:ext cx="2895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ROADMAP TO COMPLETION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8" name="Google Shape;158;p27"/>
          <p:cNvGrpSpPr/>
          <p:nvPr/>
        </p:nvGrpSpPr>
        <p:grpSpPr>
          <a:xfrm>
            <a:off x="2499860" y="1052265"/>
            <a:ext cx="700229" cy="3282690"/>
            <a:chOff x="0" y="-19050"/>
            <a:chExt cx="368852" cy="1729188"/>
          </a:xfrm>
        </p:grpSpPr>
        <p:sp>
          <p:nvSpPr>
            <p:cNvPr id="159" name="Google Shape;159;p27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60" name="Google Shape;160;p27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7"/>
          <p:cNvSpPr txBox="1"/>
          <p:nvPr/>
        </p:nvSpPr>
        <p:spPr>
          <a:xfrm>
            <a:off x="2717764" y="179892"/>
            <a:ext cx="3708471" cy="84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2615677" y="2529312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65" name="Google Shape;165;p27"/>
          <p:cNvSpPr txBox="1"/>
          <p:nvPr/>
        </p:nvSpPr>
        <p:spPr>
          <a:xfrm>
            <a:off x="3303734" y="1196150"/>
            <a:ext cx="5635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EXEC SPEECHES/ ADMITTED STUDENT DAY PLAN</a:t>
            </a:r>
            <a:endParaRPr sz="700"/>
          </a:p>
        </p:txBody>
      </p:sp>
      <p:sp>
        <p:nvSpPr>
          <p:cNvPr id="166" name="Google Shape;166;p27"/>
          <p:cNvSpPr txBox="1"/>
          <p:nvPr/>
        </p:nvSpPr>
        <p:spPr>
          <a:xfrm>
            <a:off x="3303722" y="2498400"/>
            <a:ext cx="44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3D Print chassis</a:t>
            </a:r>
            <a:endParaRPr sz="700"/>
          </a:p>
        </p:txBody>
      </p:sp>
      <p:sp>
        <p:nvSpPr>
          <p:cNvPr id="167" name="Google Shape;167;p27"/>
          <p:cNvSpPr txBox="1"/>
          <p:nvPr/>
        </p:nvSpPr>
        <p:spPr>
          <a:xfrm>
            <a:off x="3392097" y="3469950"/>
            <a:ext cx="461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WIRELESS COMMUNICATION</a:t>
            </a:r>
            <a:endParaRPr sz="700"/>
          </a:p>
        </p:txBody>
      </p:sp>
      <p:sp>
        <p:nvSpPr>
          <p:cNvPr id="168" name="Google Shape;168;p27"/>
          <p:cNvSpPr txBox="1"/>
          <p:nvPr/>
        </p:nvSpPr>
        <p:spPr>
          <a:xfrm>
            <a:off x="2615677" y="3500862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21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174" name="Google Shape;174;p28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175" name="Google Shape;175;p2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6" name="Google Shape;176;p28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8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8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8"/>
          <p:cNvSpPr txBox="1"/>
          <p:nvPr/>
        </p:nvSpPr>
        <p:spPr>
          <a:xfrm>
            <a:off x="1051899" y="57416"/>
            <a:ext cx="679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SPEECH TIME</a:t>
            </a:r>
            <a:endParaRPr sz="700"/>
          </a:p>
        </p:txBody>
      </p:sp>
      <p:sp>
        <p:nvSpPr>
          <p:cNvPr id="180" name="Google Shape;180;p28"/>
          <p:cNvSpPr txBox="1"/>
          <p:nvPr/>
        </p:nvSpPr>
        <p:spPr>
          <a:xfrm>
            <a:off x="638025" y="2133300"/>
            <a:ext cx="48918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-431800" lvl="1" marL="24130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" sz="6000"/>
              <a:t>WHAT are you gonna do</a:t>
            </a:r>
            <a:endParaRPr sz="6000"/>
          </a:p>
          <a:p>
            <a:pPr indent="-431800" lvl="1" marL="24130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" sz="6000"/>
              <a:t>AND HOW?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6" name="Google Shape;186;p29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87" name="Google Shape;187;p2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8" name="Google Shape;188;p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9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9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9"/>
          <p:cNvSpPr txBox="1"/>
          <p:nvPr/>
        </p:nvSpPr>
        <p:spPr>
          <a:xfrm>
            <a:off x="1051899" y="57416"/>
            <a:ext cx="6795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Schematic for Review</a:t>
            </a:r>
            <a:endParaRPr b="1"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(See Repo for updated one)</a:t>
            </a:r>
            <a:endParaRPr sz="700"/>
          </a:p>
        </p:txBody>
      </p:sp>
      <p:sp>
        <p:nvSpPr>
          <p:cNvPr id="192" name="Google Shape;192;p29"/>
          <p:cNvSpPr/>
          <p:nvPr/>
        </p:nvSpPr>
        <p:spPr>
          <a:xfrm>
            <a:off x="2541586" y="1721301"/>
            <a:ext cx="4060660" cy="2859207"/>
          </a:xfrm>
          <a:custGeom>
            <a:rect b="b" l="l" r="r" t="t"/>
            <a:pathLst>
              <a:path extrusionOk="0" h="5718413" w="8121319">
                <a:moveTo>
                  <a:pt x="0" y="0"/>
                </a:moveTo>
                <a:lnTo>
                  <a:pt x="8121319" y="0"/>
                </a:lnTo>
                <a:lnTo>
                  <a:pt x="8121319" y="5718414"/>
                </a:lnTo>
                <a:lnTo>
                  <a:pt x="0" y="5718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98" name="Google Shape;198;p30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99" name="Google Shape;199;p3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0" name="Google Shape;200;p30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30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30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30"/>
          <p:cNvSpPr/>
          <p:nvPr/>
        </p:nvSpPr>
        <p:spPr>
          <a:xfrm>
            <a:off x="5644002" y="2046234"/>
            <a:ext cx="2985648" cy="2400685"/>
          </a:xfrm>
          <a:custGeom>
            <a:rect b="b" l="l" r="r" t="t"/>
            <a:pathLst>
              <a:path extrusionOk="0" h="4801370" w="5971295">
                <a:moveTo>
                  <a:pt x="0" y="0"/>
                </a:moveTo>
                <a:lnTo>
                  <a:pt x="5971295" y="0"/>
                </a:lnTo>
                <a:lnTo>
                  <a:pt x="5971295" y="4801370"/>
                </a:lnTo>
                <a:lnTo>
                  <a:pt x="0" y="4801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0"/>
          <p:cNvSpPr txBox="1"/>
          <p:nvPr/>
        </p:nvSpPr>
        <p:spPr>
          <a:xfrm>
            <a:off x="1063360" y="167989"/>
            <a:ext cx="7174408" cy="1375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NANO COMMUNICATION</a:t>
            </a:r>
            <a:endParaRPr sz="700"/>
          </a:p>
        </p:txBody>
      </p:sp>
      <p:grpSp>
        <p:nvGrpSpPr>
          <p:cNvPr id="205" name="Google Shape;205;p30"/>
          <p:cNvGrpSpPr/>
          <p:nvPr/>
        </p:nvGrpSpPr>
        <p:grpSpPr>
          <a:xfrm>
            <a:off x="618985" y="2266658"/>
            <a:ext cx="4517216" cy="2364672"/>
            <a:chOff x="0" y="-19050"/>
            <a:chExt cx="1744696" cy="913313"/>
          </a:xfrm>
        </p:grpSpPr>
        <p:sp>
          <p:nvSpPr>
            <p:cNvPr id="206" name="Google Shape;206;p30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7" name="Google Shape;207;p30"/>
            <p:cNvSpPr txBox="1"/>
            <p:nvPr/>
          </p:nvSpPr>
          <p:spPr>
            <a:xfrm>
              <a:off x="0" y="-19050"/>
              <a:ext cx="1744696" cy="91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Board is NOT a nano! It will actually come up as an Arduino Uno R3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Remember to initialize serial in void setup, (likely to 9600)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We have a regular Arduino Uno if needed for debugging purposes</a:t>
              </a:r>
              <a:endParaRPr sz="1100"/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692585" y="1661867"/>
            <a:ext cx="4370015" cy="496952"/>
            <a:chOff x="0" y="-19050"/>
            <a:chExt cx="2301901" cy="261769"/>
          </a:xfrm>
        </p:grpSpPr>
        <p:sp>
          <p:nvSpPr>
            <p:cNvPr id="209" name="Google Shape;209;p30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0" name="Google Shape;210;p30"/>
            <p:cNvSpPr txBox="1"/>
            <p:nvPr/>
          </p:nvSpPr>
          <p:spPr>
            <a:xfrm>
              <a:off x="0" y="-19050"/>
              <a:ext cx="2301901" cy="261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0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Tips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17" name="Google Shape;217;p31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218" name="Google Shape;218;p31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9" name="Google Shape;219;p31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1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1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 txBox="1"/>
          <p:nvPr/>
        </p:nvSpPr>
        <p:spPr>
          <a:xfrm>
            <a:off x="1063360" y="167989"/>
            <a:ext cx="7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Onshape</a:t>
            </a:r>
            <a:endParaRPr sz="700"/>
          </a:p>
        </p:txBody>
      </p:sp>
      <p:grpSp>
        <p:nvGrpSpPr>
          <p:cNvPr id="223" name="Google Shape;223;p31"/>
          <p:cNvGrpSpPr/>
          <p:nvPr/>
        </p:nvGrpSpPr>
        <p:grpSpPr>
          <a:xfrm>
            <a:off x="618985" y="2266659"/>
            <a:ext cx="4517462" cy="2364659"/>
            <a:chOff x="0" y="-19050"/>
            <a:chExt cx="1744800" cy="913313"/>
          </a:xfrm>
        </p:grpSpPr>
        <p:sp>
          <p:nvSpPr>
            <p:cNvPr id="224" name="Google Shape;224;p31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5" name="Google Shape;225;p31"/>
            <p:cNvSpPr txBox="1"/>
            <p:nvPr/>
          </p:nvSpPr>
          <p:spPr>
            <a:xfrm>
              <a:off x="0" y="-19050"/>
              <a:ext cx="1744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Talk to Zegna! He has experience using cad and may </a:t>
              </a:r>
              <a:r>
                <a:rPr lang="en" sz="1100"/>
                <a:t>recommend</a:t>
              </a:r>
              <a:r>
                <a:rPr lang="en" sz="1100"/>
                <a:t> using something else instead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Try making different designs first just to familiarize yourself with the software, these do not have to be related to the RC car project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After you are familiar with Onshape, then move to designing the body of the car</a:t>
              </a:r>
              <a:endParaRPr sz="1100"/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692586" y="1661867"/>
            <a:ext cx="4369929" cy="497191"/>
            <a:chOff x="0" y="-19050"/>
            <a:chExt cx="2301901" cy="261900"/>
          </a:xfrm>
        </p:grpSpPr>
        <p:sp>
          <p:nvSpPr>
            <p:cNvPr id="227" name="Google Shape;227;p31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8" name="Google Shape;228;p31"/>
            <p:cNvSpPr txBox="1"/>
            <p:nvPr/>
          </p:nvSpPr>
          <p:spPr>
            <a:xfrm>
              <a:off x="0" y="-19050"/>
              <a:ext cx="2301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1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Direction</a:t>
            </a:r>
            <a:endParaRPr sz="700"/>
          </a:p>
        </p:txBody>
      </p:sp>
      <p:sp>
        <p:nvSpPr>
          <p:cNvPr id="230" name="Google Shape;230;p31"/>
          <p:cNvSpPr/>
          <p:nvPr/>
        </p:nvSpPr>
        <p:spPr>
          <a:xfrm>
            <a:off x="5521050" y="2266200"/>
            <a:ext cx="3234184" cy="2365561"/>
          </a:xfrm>
          <a:custGeom>
            <a:rect b="b" l="l" r="r" t="t"/>
            <a:pathLst>
              <a:path extrusionOk="0" h="3478766" w="5699002">
                <a:moveTo>
                  <a:pt x="0" y="0"/>
                </a:moveTo>
                <a:lnTo>
                  <a:pt x="5699002" y="0"/>
                </a:lnTo>
                <a:lnTo>
                  <a:pt x="5699002" y="3478766"/>
                </a:lnTo>
                <a:lnTo>
                  <a:pt x="0" y="347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36" name="Google Shape;236;p32"/>
          <p:cNvSpPr/>
          <p:nvPr/>
        </p:nvSpPr>
        <p:spPr>
          <a:xfrm rot="-10580377">
            <a:off x="8293016" y="-3950587"/>
            <a:ext cx="12018192" cy="12332100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32"/>
          <p:cNvSpPr/>
          <p:nvPr/>
        </p:nvSpPr>
        <p:spPr>
          <a:xfrm flipH="1">
            <a:off x="-2127076" y="3738031"/>
            <a:ext cx="5940797" cy="1782239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32"/>
          <p:cNvSpPr/>
          <p:nvPr/>
        </p:nvSpPr>
        <p:spPr>
          <a:xfrm>
            <a:off x="1721011" y="1507490"/>
            <a:ext cx="2662145" cy="2662145"/>
          </a:xfrm>
          <a:custGeom>
            <a:rect b="b" l="l" r="r" t="t"/>
            <a:pathLst>
              <a:path extrusionOk="0" h="5324290" w="5324290">
                <a:moveTo>
                  <a:pt x="0" y="0"/>
                </a:moveTo>
                <a:lnTo>
                  <a:pt x="5324290" y="0"/>
                </a:lnTo>
                <a:lnTo>
                  <a:pt x="5324290" y="5324290"/>
                </a:lnTo>
                <a:lnTo>
                  <a:pt x="0" y="532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32"/>
          <p:cNvSpPr/>
          <p:nvPr/>
        </p:nvSpPr>
        <p:spPr>
          <a:xfrm>
            <a:off x="4572000" y="3795625"/>
            <a:ext cx="1309231" cy="1232217"/>
          </a:xfrm>
          <a:custGeom>
            <a:rect b="b" l="l" r="r" t="t"/>
            <a:pathLst>
              <a:path extrusionOk="0" h="2464434" w="2618462">
                <a:moveTo>
                  <a:pt x="0" y="0"/>
                </a:moveTo>
                <a:lnTo>
                  <a:pt x="2618462" y="0"/>
                </a:lnTo>
                <a:lnTo>
                  <a:pt x="2618462" y="2464434"/>
                </a:lnTo>
                <a:lnTo>
                  <a:pt x="0" y="246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2"/>
          <p:cNvSpPr/>
          <p:nvPr/>
        </p:nvSpPr>
        <p:spPr>
          <a:xfrm>
            <a:off x="6469186" y="3886311"/>
            <a:ext cx="1383986" cy="1050845"/>
          </a:xfrm>
          <a:custGeom>
            <a:rect b="b" l="l" r="r" t="t"/>
            <a:pathLst>
              <a:path extrusionOk="0" h="2101690" w="2767971">
                <a:moveTo>
                  <a:pt x="0" y="0"/>
                </a:moveTo>
                <a:lnTo>
                  <a:pt x="2767970" y="0"/>
                </a:lnTo>
                <a:lnTo>
                  <a:pt x="2767970" y="2101690"/>
                </a:lnTo>
                <a:lnTo>
                  <a:pt x="0" y="2101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32"/>
          <p:cNvSpPr txBox="1"/>
          <p:nvPr/>
        </p:nvSpPr>
        <p:spPr>
          <a:xfrm>
            <a:off x="1003976" y="561682"/>
            <a:ext cx="5952711" cy="79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NEW LINKTREE</a:t>
            </a:r>
            <a:endParaRPr sz="700"/>
          </a:p>
        </p:txBody>
      </p:sp>
      <p:sp>
        <p:nvSpPr>
          <p:cNvPr id="242" name="Google Shape;242;p32"/>
          <p:cNvSpPr txBox="1"/>
          <p:nvPr/>
        </p:nvSpPr>
        <p:spPr>
          <a:xfrm>
            <a:off x="4523987" y="1705549"/>
            <a:ext cx="3672888" cy="203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FOLLOW THE INSTAGRAM AND JOIN THE DISCORD FOR ANNOUNCEMENTS AND INFORMATION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383900" y="559100"/>
            <a:ext cx="76356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Accomplishments: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Fundraiser planning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control tech to bluetooth/xbox?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mtg time next quarter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foldable table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