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680" autoAdjust="0"/>
  </p:normalViewPr>
  <p:slideViewPr>
    <p:cSldViewPr snapToGrid="0" showGuides="1">
      <p:cViewPr varScale="1">
        <p:scale>
          <a:sx n="65" d="100"/>
          <a:sy n="65" d="100"/>
        </p:scale>
        <p:origin x="858" y="78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2BB4-C00B-2ECF-5808-447911C26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88502-8E30-E2F7-BEE7-7433F0263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V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940DC-00FB-9B5C-6468-62290DE13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345A-4A09-4DCE-8F7A-E9FCBFF4A878}" type="datetimeFigureOut">
              <a:rPr lang="es-VE" smtClean="0"/>
              <a:t>22/6/2022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8127-1983-E06E-B416-6960124E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A066C-18B3-10F6-39A7-8EEF309C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CF8B-EA39-41DC-8653-F5EDEF2C5E7F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4268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58C9-E88F-8465-4359-7F308D0E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BF327-F073-FC60-1C94-5A8B7CD06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80608-9E99-1BD2-37BC-94EA8784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345A-4A09-4DCE-8F7A-E9FCBFF4A878}" type="datetimeFigureOut">
              <a:rPr lang="es-VE" smtClean="0"/>
              <a:t>22/6/2022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D450B-6847-745C-BCF0-BF39CE72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B4A04-15EE-3282-DD9F-77231FB7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CF8B-EA39-41DC-8653-F5EDEF2C5E7F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2494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B66441-6181-043C-C0A1-FC881B89D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98DCD-ED84-6E78-22D3-9C165B682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86634-43E6-CF1C-6E1C-2649D1EB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345A-4A09-4DCE-8F7A-E9FCBFF4A878}" type="datetimeFigureOut">
              <a:rPr lang="es-VE" smtClean="0"/>
              <a:t>22/6/2022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335CA-6E03-0550-484A-BA052EB2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BF1A1-9E80-586E-2837-ACCA1F34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CF8B-EA39-41DC-8653-F5EDEF2C5E7F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2033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DAF1-0940-1AF3-0B42-A2DE60DF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66B2E-985D-F40F-6070-302A8D15B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A81B5-04A3-3E82-DE48-607BC488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345A-4A09-4DCE-8F7A-E9FCBFF4A878}" type="datetimeFigureOut">
              <a:rPr lang="es-VE" smtClean="0"/>
              <a:t>22/6/2022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DE982-F9D9-CA7C-ADAF-AE860A70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7D874-14B0-C82A-6BB4-C7176301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CF8B-EA39-41DC-8653-F5EDEF2C5E7F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5112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27FA-FCB9-6602-E927-F839C5F0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9BA52-30E4-11B2-859E-401DED9A9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1724D-CB2B-81E2-C456-064CB1DD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345A-4A09-4DCE-8F7A-E9FCBFF4A878}" type="datetimeFigureOut">
              <a:rPr lang="es-VE" smtClean="0"/>
              <a:t>22/6/2022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850C5-8F45-7E9F-99F2-CD53E2C3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2BAF0-994F-D87D-81FD-CBD8EECE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CF8B-EA39-41DC-8653-F5EDEF2C5E7F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6200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9B12-8872-4C28-BCE9-B50814C9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6BB3A-1ABC-0451-910A-68F3BFF5F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49017-895A-6004-D3F7-73BAD1856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C03CE-F8D6-912B-C019-3189B4C6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345A-4A09-4DCE-8F7A-E9FCBFF4A878}" type="datetimeFigureOut">
              <a:rPr lang="es-VE" smtClean="0"/>
              <a:t>22/6/2022</a:t>
            </a:fld>
            <a:endParaRPr lang="es-V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FBFC5-DEFD-4FFE-C0D5-33E8F4A6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AA958-C0E6-E9E4-C919-6295EF22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CF8B-EA39-41DC-8653-F5EDEF2C5E7F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871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58CF-BEDB-F271-D048-AE5E2714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85A92-7B12-8E36-097A-140D65C49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3AE16-6C8C-E75C-B965-7048177FB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4F83F-DDC0-69CE-9CE2-98D634ECC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5720B-D849-E092-DE45-144502104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9E99F-38A5-B64E-BDB6-0B410C1E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345A-4A09-4DCE-8F7A-E9FCBFF4A878}" type="datetimeFigureOut">
              <a:rPr lang="es-VE" smtClean="0"/>
              <a:t>22/6/2022</a:t>
            </a:fld>
            <a:endParaRPr lang="es-V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1573B-7122-34E1-42F1-5BA70E24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F161F-737F-4E8A-12C6-1C0E53B1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CF8B-EA39-41DC-8653-F5EDEF2C5E7F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6466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82EC-3594-4154-6633-1712DD55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56A0C-3193-15F7-7AD2-A1146298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345A-4A09-4DCE-8F7A-E9FCBFF4A878}" type="datetimeFigureOut">
              <a:rPr lang="es-VE" smtClean="0"/>
              <a:t>22/6/2022</a:t>
            </a:fld>
            <a:endParaRPr lang="es-V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0313F-F9E9-D81B-8C71-E8355382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A0E13-69E2-42C8-CF46-52CE37A3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CF8B-EA39-41DC-8653-F5EDEF2C5E7F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9141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01BEA-73D7-C889-14C5-ED62CE30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345A-4A09-4DCE-8F7A-E9FCBFF4A878}" type="datetimeFigureOut">
              <a:rPr lang="es-VE" smtClean="0"/>
              <a:t>22/6/2022</a:t>
            </a:fld>
            <a:endParaRPr lang="es-V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1A292-E046-DC89-3328-847DA5F2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6AFDF-FF40-D6FA-8287-BBF46110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CF8B-EA39-41DC-8653-F5EDEF2C5E7F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6169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981DD-FB21-E266-67B1-6A40FE7C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A4E53-AF88-D565-D9DB-769CD768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F9DE3-9179-B70A-C7E5-37173BBB4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C8EA1-A5EE-2198-5312-D41E83BA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345A-4A09-4DCE-8F7A-E9FCBFF4A878}" type="datetimeFigureOut">
              <a:rPr lang="es-VE" smtClean="0"/>
              <a:t>22/6/2022</a:t>
            </a:fld>
            <a:endParaRPr lang="es-V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139CD-42BE-801A-8326-2F81CB9B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3C82D-1C8C-FFD5-4B02-312D8A90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CF8B-EA39-41DC-8653-F5EDEF2C5E7F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5000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0901-770F-D7CF-F5C6-E75A6185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BB9F8-13F0-A243-734E-E934B428B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E2DC4-EDCE-7CD0-E2D2-4BF17D256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CD861-4CB0-E26A-F41F-546D2432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345A-4A09-4DCE-8F7A-E9FCBFF4A878}" type="datetimeFigureOut">
              <a:rPr lang="es-VE" smtClean="0"/>
              <a:t>22/6/2022</a:t>
            </a:fld>
            <a:endParaRPr lang="es-V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FFC19-F626-6094-5AD2-65FFD55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02D25-BF8A-384A-3507-6F91B13F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CF8B-EA39-41DC-8653-F5EDEF2C5E7F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1442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E7868-6DAF-3E58-9ECD-08DBDD13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C2026-D528-5A1B-0F72-4BC2A7C87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6780B-5ADE-5D05-89CA-CD99DB85F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3345A-4A09-4DCE-8F7A-E9FCBFF4A878}" type="datetimeFigureOut">
              <a:rPr lang="es-VE" smtClean="0"/>
              <a:t>22/6/2022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53CFD-90A7-4D98-8345-68A04BA78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36B33-88FB-D662-77E4-4C11C2720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CF8B-EA39-41DC-8653-F5EDEF2C5E7F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6307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8B0910-6AA1-AD32-2182-D5DB887D63DB}"/>
              </a:ext>
            </a:extLst>
          </p:cNvPr>
          <p:cNvSpPr txBox="1"/>
          <p:nvPr/>
        </p:nvSpPr>
        <p:spPr>
          <a:xfrm>
            <a:off x="5604387" y="35396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VE"/>
            </a:defPPr>
            <a:lvl1pPr>
              <a:defRPr>
                <a:latin typeface="Lucida Console" panose="020B0609040504020204" pitchFamily="49" charset="0"/>
              </a:defRPr>
            </a:lvl1pPr>
          </a:lstStyle>
          <a:p>
            <a:r>
              <a:rPr lang="en-US" dirty="0"/>
              <a:t>METRA</a:t>
            </a:r>
            <a:endParaRPr lang="es-V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056BFC-299B-6595-C261-06DA9B6FBCE1}"/>
              </a:ext>
            </a:extLst>
          </p:cNvPr>
          <p:cNvSpPr txBox="1"/>
          <p:nvPr/>
        </p:nvSpPr>
        <p:spPr>
          <a:xfrm>
            <a:off x="10382864" y="353961"/>
            <a:ext cx="135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Resp:CARRO</a:t>
            </a:r>
            <a:endParaRPr lang="es-V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324F2-6115-0F3D-1FAB-AB72345406D4}"/>
              </a:ext>
            </a:extLst>
          </p:cNvPr>
          <p:cNvSpPr txBox="1"/>
          <p:nvPr/>
        </p:nvSpPr>
        <p:spPr>
          <a:xfrm>
            <a:off x="5784087" y="66429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---TV</a:t>
            </a:r>
            <a:endParaRPr lang="es-VE" dirty="0">
              <a:latin typeface="Lucida Console" panose="020B060904050402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076CD6-B519-BB22-E52D-0B7D42BEBD7C}"/>
              </a:ext>
            </a:extLst>
          </p:cNvPr>
          <p:cNvCxnSpPr>
            <a:cxnSpLocks/>
            <a:stCxn id="18" idx="0"/>
            <a:endCxn id="6" idx="2"/>
          </p:cNvCxnSpPr>
          <p:nvPr/>
        </p:nvCxnSpPr>
        <p:spPr>
          <a:xfrm flipV="1">
            <a:off x="1258078" y="1033630"/>
            <a:ext cx="4966996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3BAF8B-3D1A-3EBB-F426-2710678876DD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6225074" y="1033630"/>
            <a:ext cx="423803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3F5A6D2-ECFE-4DF4-C8C4-C254F760D488}"/>
              </a:ext>
            </a:extLst>
          </p:cNvPr>
          <p:cNvSpPr txBox="1"/>
          <p:nvPr/>
        </p:nvSpPr>
        <p:spPr>
          <a:xfrm>
            <a:off x="852357" y="140296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ACARE</a:t>
            </a:r>
            <a:endParaRPr lang="es-V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80F2D-7A19-DB91-AC21-E1288A5E3DF0}"/>
              </a:ext>
            </a:extLst>
          </p:cNvPr>
          <p:cNvSpPr txBox="1"/>
          <p:nvPr/>
        </p:nvSpPr>
        <p:spPr>
          <a:xfrm>
            <a:off x="3529575" y="1451089"/>
            <a:ext cx="7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ACERE</a:t>
            </a:r>
            <a:endParaRPr lang="es-V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5CDFD8-A94D-0CF0-4C68-D31292808E59}"/>
              </a:ext>
            </a:extLst>
          </p:cNvPr>
          <p:cNvSpPr txBox="1"/>
          <p:nvPr/>
        </p:nvSpPr>
        <p:spPr>
          <a:xfrm>
            <a:off x="10056582" y="140296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ARARE</a:t>
            </a:r>
            <a:endParaRPr lang="es-V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5D9EE-BCA2-75CE-4736-886E6D2DC26C}"/>
              </a:ext>
            </a:extLst>
          </p:cNvPr>
          <p:cNvSpPr txBox="1"/>
          <p:nvPr/>
        </p:nvSpPr>
        <p:spPr>
          <a:xfrm>
            <a:off x="7340931" y="142242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s-V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85F38A-5BFE-73F9-8416-FDBE74FD5391}"/>
              </a:ext>
            </a:extLst>
          </p:cNvPr>
          <p:cNvSpPr txBox="1"/>
          <p:nvPr/>
        </p:nvSpPr>
        <p:spPr>
          <a:xfrm>
            <a:off x="912200" y="238767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T--T-</a:t>
            </a:r>
            <a:endParaRPr lang="es-V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63E02E-1A39-C36B-A41A-09956286B5E2}"/>
              </a:ext>
            </a:extLst>
          </p:cNvPr>
          <p:cNvSpPr txBox="1"/>
          <p:nvPr/>
        </p:nvSpPr>
        <p:spPr>
          <a:xfrm>
            <a:off x="80240" y="241780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V--T-</a:t>
            </a:r>
            <a:endParaRPr lang="es-V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4682DC-2270-4E94-67D1-8DB07287AF67}"/>
              </a:ext>
            </a:extLst>
          </p:cNvPr>
          <p:cNvSpPr txBox="1"/>
          <p:nvPr/>
        </p:nvSpPr>
        <p:spPr>
          <a:xfrm>
            <a:off x="1568420" y="235697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V-VT-</a:t>
            </a:r>
            <a:endParaRPr lang="es-VE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AD8CA4-CCEE-8502-24A6-E58060384AA7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 flipH="1">
            <a:off x="1222542" y="1772294"/>
            <a:ext cx="35536" cy="615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84F07C-07EC-B42B-A8E7-FFF160AFB670}"/>
              </a:ext>
            </a:extLst>
          </p:cNvPr>
          <p:cNvCxnSpPr>
            <a:stCxn id="18" idx="2"/>
            <a:endCxn id="28" idx="0"/>
          </p:cNvCxnSpPr>
          <p:nvPr/>
        </p:nvCxnSpPr>
        <p:spPr>
          <a:xfrm>
            <a:off x="1258078" y="1772294"/>
            <a:ext cx="660759" cy="584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F4D8625-2E68-2F47-4610-BAF4C1079EB7}"/>
              </a:ext>
            </a:extLst>
          </p:cNvPr>
          <p:cNvSpPr txBox="1"/>
          <p:nvPr/>
        </p:nvSpPr>
        <p:spPr>
          <a:xfrm>
            <a:off x="2185593" y="2313682"/>
            <a:ext cx="29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s-V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E4248E-16AD-D94A-DA2A-BC81241AD6FA}"/>
              </a:ext>
            </a:extLst>
          </p:cNvPr>
          <p:cNvSpPr txBox="1"/>
          <p:nvPr/>
        </p:nvSpPr>
        <p:spPr>
          <a:xfrm>
            <a:off x="40254" y="312275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ADURI</a:t>
            </a:r>
            <a:endParaRPr lang="es-V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729464-E03B-8FF7-5AA9-385428E08A44}"/>
              </a:ext>
            </a:extLst>
          </p:cNvPr>
          <p:cNvSpPr txBox="1"/>
          <p:nvPr/>
        </p:nvSpPr>
        <p:spPr>
          <a:xfrm>
            <a:off x="1878266" y="3064699"/>
            <a:ext cx="83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s-VE" dirty="0"/>
              <a:t>TURO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6692D57-F2A8-386E-DDB8-4D76A67E1080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>
            <a:off x="400200" y="2787140"/>
            <a:ext cx="35355" cy="335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8FCA19-497E-3813-5816-D2B9F52B9EAB}"/>
              </a:ext>
            </a:extLst>
          </p:cNvPr>
          <p:cNvCxnSpPr>
            <a:cxnSpLocks/>
            <a:stCxn id="27" idx="2"/>
            <a:endCxn id="36" idx="0"/>
          </p:cNvCxnSpPr>
          <p:nvPr/>
        </p:nvCxnSpPr>
        <p:spPr>
          <a:xfrm>
            <a:off x="400200" y="2787140"/>
            <a:ext cx="1895296" cy="277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98A3A63-E174-BE40-B0F6-6951C8997C27}"/>
              </a:ext>
            </a:extLst>
          </p:cNvPr>
          <p:cNvSpPr txBox="1"/>
          <p:nvPr/>
        </p:nvSpPr>
        <p:spPr>
          <a:xfrm>
            <a:off x="1182878" y="30465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s-VE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01E342-FBA2-2E3F-4C37-2923CB5AB067}"/>
              </a:ext>
            </a:extLst>
          </p:cNvPr>
          <p:cNvCxnSpPr>
            <a:stCxn id="6" idx="2"/>
            <a:endCxn id="19" idx="0"/>
          </p:cNvCxnSpPr>
          <p:nvPr/>
        </p:nvCxnSpPr>
        <p:spPr>
          <a:xfrm flipH="1">
            <a:off x="3924042" y="1033630"/>
            <a:ext cx="2301032" cy="417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778A04-2098-7E3B-9A21-28E74283F981}"/>
              </a:ext>
            </a:extLst>
          </p:cNvPr>
          <p:cNvCxnSpPr>
            <a:stCxn id="18" idx="2"/>
            <a:endCxn id="27" idx="0"/>
          </p:cNvCxnSpPr>
          <p:nvPr/>
        </p:nvCxnSpPr>
        <p:spPr>
          <a:xfrm flipH="1">
            <a:off x="400200" y="1772294"/>
            <a:ext cx="857878" cy="645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25E2FDB-23FA-5BF3-CEEA-2F7DC7987939}"/>
              </a:ext>
            </a:extLst>
          </p:cNvPr>
          <p:cNvSpPr txBox="1"/>
          <p:nvPr/>
        </p:nvSpPr>
        <p:spPr>
          <a:xfrm>
            <a:off x="1318350" y="25416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0,6</a:t>
            </a:r>
            <a:endParaRPr lang="es-VE" dirty="0">
              <a:solidFill>
                <a:schemeClr val="accent6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CD2787-552D-6B9A-C90E-6232B362040F}"/>
              </a:ext>
            </a:extLst>
          </p:cNvPr>
          <p:cNvSpPr txBox="1"/>
          <p:nvPr/>
        </p:nvSpPr>
        <p:spPr>
          <a:xfrm>
            <a:off x="470146" y="267133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0,7</a:t>
            </a:r>
            <a:endParaRPr lang="es-VE" dirty="0">
              <a:solidFill>
                <a:schemeClr val="accent6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81039F-99C3-2415-67E3-6DA4A615A0C1}"/>
              </a:ext>
            </a:extLst>
          </p:cNvPr>
          <p:cNvSpPr txBox="1"/>
          <p:nvPr/>
        </p:nvSpPr>
        <p:spPr>
          <a:xfrm>
            <a:off x="2069820" y="26004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0,6</a:t>
            </a:r>
            <a:endParaRPr lang="es-VE" dirty="0">
              <a:solidFill>
                <a:schemeClr val="accent6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F5A4E1-3AB7-0CA1-8CA0-EB5227AE0709}"/>
              </a:ext>
            </a:extLst>
          </p:cNvPr>
          <p:cNvSpPr txBox="1"/>
          <p:nvPr/>
        </p:nvSpPr>
        <p:spPr>
          <a:xfrm>
            <a:off x="3142806" y="2356975"/>
            <a:ext cx="75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TTTTT</a:t>
            </a:r>
            <a:endParaRPr lang="es-VE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26769B-2109-494C-7D43-7446B8B20FBC}"/>
              </a:ext>
            </a:extLst>
          </p:cNvPr>
          <p:cNvSpPr txBox="1"/>
          <p:nvPr/>
        </p:nvSpPr>
        <p:spPr>
          <a:xfrm>
            <a:off x="3644206" y="26004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0,0</a:t>
            </a:r>
            <a:endParaRPr lang="es-VE" dirty="0">
              <a:solidFill>
                <a:schemeClr val="accent6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FABEC7-9FBD-298D-8C37-19C7D6A63E9B}"/>
              </a:ext>
            </a:extLst>
          </p:cNvPr>
          <p:cNvSpPr txBox="1"/>
          <p:nvPr/>
        </p:nvSpPr>
        <p:spPr>
          <a:xfrm>
            <a:off x="2448318" y="2356975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VTTTT</a:t>
            </a:r>
            <a:endParaRPr lang="es-VE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2DEE50-6A10-219D-2F92-832B20CE0900}"/>
              </a:ext>
            </a:extLst>
          </p:cNvPr>
          <p:cNvSpPr txBox="1"/>
          <p:nvPr/>
        </p:nvSpPr>
        <p:spPr>
          <a:xfrm>
            <a:off x="2949718" y="26004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0,1</a:t>
            </a:r>
            <a:endParaRPr lang="es-VE" dirty="0">
              <a:solidFill>
                <a:schemeClr val="accent6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0023779-61AD-3702-9B47-6F1B0F1E3357}"/>
              </a:ext>
            </a:extLst>
          </p:cNvPr>
          <p:cNvCxnSpPr>
            <a:stCxn id="18" idx="2"/>
            <a:endCxn id="60" idx="0"/>
          </p:cNvCxnSpPr>
          <p:nvPr/>
        </p:nvCxnSpPr>
        <p:spPr>
          <a:xfrm>
            <a:off x="1258078" y="1772294"/>
            <a:ext cx="2263871" cy="584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4D8B70E-D81C-6E25-AFBB-5F31F374473F}"/>
              </a:ext>
            </a:extLst>
          </p:cNvPr>
          <p:cNvCxnSpPr>
            <a:stCxn id="18" idx="2"/>
            <a:endCxn id="62" idx="0"/>
          </p:cNvCxnSpPr>
          <p:nvPr/>
        </p:nvCxnSpPr>
        <p:spPr>
          <a:xfrm>
            <a:off x="1258078" y="1772294"/>
            <a:ext cx="1577430" cy="584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917FB87-3049-7357-5529-195104300DB6}"/>
              </a:ext>
            </a:extLst>
          </p:cNvPr>
          <p:cNvSpPr txBox="1"/>
          <p:nvPr/>
        </p:nvSpPr>
        <p:spPr>
          <a:xfrm>
            <a:off x="1511483" y="14799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1,2</a:t>
            </a:r>
            <a:endParaRPr lang="es-VE" dirty="0">
              <a:solidFill>
                <a:schemeClr val="accent6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61DAA0-E26E-9A02-0D03-710C86601DBD}"/>
              </a:ext>
            </a:extLst>
          </p:cNvPr>
          <p:cNvSpPr txBox="1"/>
          <p:nvPr/>
        </p:nvSpPr>
        <p:spPr>
          <a:xfrm>
            <a:off x="530454" y="331466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1,6</a:t>
            </a:r>
            <a:endParaRPr lang="es-VE" dirty="0">
              <a:solidFill>
                <a:schemeClr val="accent6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3A4091-0E0E-6AD0-14C5-7BCD716B01C3}"/>
              </a:ext>
            </a:extLst>
          </p:cNvPr>
          <p:cNvSpPr txBox="1"/>
          <p:nvPr/>
        </p:nvSpPr>
        <p:spPr>
          <a:xfrm>
            <a:off x="2537945" y="331466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1,6</a:t>
            </a:r>
            <a:endParaRPr lang="es-VE" dirty="0">
              <a:solidFill>
                <a:schemeClr val="accent6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F18AFF2-1DAC-5C1D-04E3-955C3016BC22}"/>
              </a:ext>
            </a:extLst>
          </p:cNvPr>
          <p:cNvSpPr txBox="1"/>
          <p:nvPr/>
        </p:nvSpPr>
        <p:spPr>
          <a:xfrm>
            <a:off x="314648" y="225128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16,7</a:t>
            </a:r>
            <a:endParaRPr lang="es-VE" dirty="0">
              <a:solidFill>
                <a:schemeClr val="accent2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1A04D10-6ADA-AE18-EF1A-1351B26F9330}"/>
              </a:ext>
            </a:extLst>
          </p:cNvPr>
          <p:cNvSpPr txBox="1"/>
          <p:nvPr/>
        </p:nvSpPr>
        <p:spPr>
          <a:xfrm>
            <a:off x="1222006" y="213481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10,7</a:t>
            </a:r>
            <a:endParaRPr lang="es-VE" dirty="0">
              <a:solidFill>
                <a:schemeClr val="accent2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411191-E93D-9BA9-275E-5BAC85B8731F}"/>
              </a:ext>
            </a:extLst>
          </p:cNvPr>
          <p:cNvSpPr txBox="1"/>
          <p:nvPr/>
        </p:nvSpPr>
        <p:spPr>
          <a:xfrm>
            <a:off x="1916677" y="214162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5,7</a:t>
            </a:r>
            <a:endParaRPr lang="es-VE" dirty="0">
              <a:solidFill>
                <a:schemeClr val="accent2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C5F03B8-1B93-D50E-F94C-556C2009781C}"/>
              </a:ext>
            </a:extLst>
          </p:cNvPr>
          <p:cNvSpPr txBox="1"/>
          <p:nvPr/>
        </p:nvSpPr>
        <p:spPr>
          <a:xfrm>
            <a:off x="2707353" y="215066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2,7</a:t>
            </a:r>
            <a:endParaRPr lang="es-VE" dirty="0">
              <a:solidFill>
                <a:schemeClr val="accent2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686895-1B8F-C431-451D-F968DF987B22}"/>
              </a:ext>
            </a:extLst>
          </p:cNvPr>
          <p:cNvSpPr txBox="1"/>
          <p:nvPr/>
        </p:nvSpPr>
        <p:spPr>
          <a:xfrm>
            <a:off x="3468920" y="20799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  <a:endParaRPr lang="es-VE" dirty="0">
              <a:solidFill>
                <a:schemeClr val="accent2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1190FF-78FE-D5A2-C226-419582B1D915}"/>
              </a:ext>
            </a:extLst>
          </p:cNvPr>
          <p:cNvSpPr txBox="1"/>
          <p:nvPr/>
        </p:nvSpPr>
        <p:spPr>
          <a:xfrm>
            <a:off x="1098372" y="175091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36,8</a:t>
            </a:r>
            <a:endParaRPr lang="es-VE" dirty="0">
              <a:solidFill>
                <a:schemeClr val="accent2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E30CBA-7E5B-AD3D-F566-77DF30C40030}"/>
              </a:ext>
            </a:extLst>
          </p:cNvPr>
          <p:cNvSpPr txBox="1"/>
          <p:nvPr/>
        </p:nvSpPr>
        <p:spPr>
          <a:xfrm>
            <a:off x="1459562" y="11505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38</a:t>
            </a:r>
            <a:endParaRPr lang="es-VE" dirty="0">
              <a:solidFill>
                <a:schemeClr val="accent2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33B285C-9194-56FC-DA02-1E30B3801C5B}"/>
              </a:ext>
            </a:extLst>
          </p:cNvPr>
          <p:cNvSpPr txBox="1"/>
          <p:nvPr/>
        </p:nvSpPr>
        <p:spPr>
          <a:xfrm>
            <a:off x="3850433" y="12012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40</a:t>
            </a:r>
            <a:endParaRPr lang="es-VE" dirty="0">
              <a:solidFill>
                <a:schemeClr val="accent2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D497B9-E24C-FAF8-5CA2-317E1732A8E5}"/>
              </a:ext>
            </a:extLst>
          </p:cNvPr>
          <p:cNvSpPr txBox="1"/>
          <p:nvPr/>
        </p:nvSpPr>
        <p:spPr>
          <a:xfrm>
            <a:off x="10400177" y="103363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50</a:t>
            </a:r>
            <a:endParaRPr lang="es-VE" dirty="0">
              <a:solidFill>
                <a:schemeClr val="accent2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5AC9E43-F0FD-A352-3B79-FA16BE5F42CC}"/>
              </a:ext>
            </a:extLst>
          </p:cNvPr>
          <p:cNvSpPr txBox="1"/>
          <p:nvPr/>
        </p:nvSpPr>
        <p:spPr>
          <a:xfrm>
            <a:off x="5655013" y="4419910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ACARE</a:t>
            </a:r>
          </a:p>
          <a:p>
            <a:r>
              <a:rPr lang="en-US" dirty="0">
                <a:latin typeface="Lucida Console" panose="020B0609040504020204" pitchFamily="49" charset="0"/>
              </a:rPr>
              <a:t>VV-T-</a:t>
            </a:r>
            <a:endParaRPr lang="es-VE" dirty="0">
              <a:latin typeface="Lucida Console" panose="020B0609040504020204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D8097E-C833-9911-D0D1-B2392B0D67D9}"/>
              </a:ext>
            </a:extLst>
          </p:cNvPr>
          <p:cNvSpPr txBox="1"/>
          <p:nvPr/>
        </p:nvSpPr>
        <p:spPr>
          <a:xfrm>
            <a:off x="831960" y="385053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T--T-</a:t>
            </a:r>
            <a:endParaRPr lang="es-VE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6F23CBC-E7DD-26CB-161F-AE226BB65585}"/>
              </a:ext>
            </a:extLst>
          </p:cNvPr>
          <p:cNvSpPr txBox="1"/>
          <p:nvPr/>
        </p:nvSpPr>
        <p:spPr>
          <a:xfrm>
            <a:off x="0" y="388066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V--T-</a:t>
            </a:r>
            <a:endParaRPr lang="es-VE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51D343C-0A15-4A2B-8395-B89740C4D1F9}"/>
              </a:ext>
            </a:extLst>
          </p:cNvPr>
          <p:cNvSpPr txBox="1"/>
          <p:nvPr/>
        </p:nvSpPr>
        <p:spPr>
          <a:xfrm>
            <a:off x="1488180" y="381983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V-VT-</a:t>
            </a:r>
            <a:endParaRPr lang="es-VE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B8F114-20DB-FF24-7D92-AE9D6A75EFF0}"/>
              </a:ext>
            </a:extLst>
          </p:cNvPr>
          <p:cNvSpPr txBox="1"/>
          <p:nvPr/>
        </p:nvSpPr>
        <p:spPr>
          <a:xfrm>
            <a:off x="2105353" y="3776541"/>
            <a:ext cx="29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s-VE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0BC3A89-B49F-2B6C-2223-88330823CC0D}"/>
              </a:ext>
            </a:extLst>
          </p:cNvPr>
          <p:cNvSpPr txBox="1"/>
          <p:nvPr/>
        </p:nvSpPr>
        <p:spPr>
          <a:xfrm>
            <a:off x="3062566" y="3819834"/>
            <a:ext cx="75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TTTTT</a:t>
            </a:r>
            <a:endParaRPr lang="es-VE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DBA0E66-D70C-BBD8-FE0E-8A4B8803645E}"/>
              </a:ext>
            </a:extLst>
          </p:cNvPr>
          <p:cNvSpPr txBox="1"/>
          <p:nvPr/>
        </p:nvSpPr>
        <p:spPr>
          <a:xfrm>
            <a:off x="2368078" y="3819834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VTTTT</a:t>
            </a:r>
            <a:endParaRPr lang="es-VE" dirty="0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2A74F11-E0D0-BAF3-15DA-9F698E6A270A}"/>
              </a:ext>
            </a:extLst>
          </p:cNvPr>
          <p:cNvCxnSpPr>
            <a:stCxn id="35" idx="2"/>
            <a:endCxn id="95" idx="0"/>
          </p:cNvCxnSpPr>
          <p:nvPr/>
        </p:nvCxnSpPr>
        <p:spPr>
          <a:xfrm flipH="1">
            <a:off x="319960" y="3492087"/>
            <a:ext cx="115595" cy="388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052989C-D929-E4FE-3B18-BC2AC7C1A53A}"/>
              </a:ext>
            </a:extLst>
          </p:cNvPr>
          <p:cNvCxnSpPr>
            <a:stCxn id="35" idx="2"/>
            <a:endCxn id="98" idx="0"/>
          </p:cNvCxnSpPr>
          <p:nvPr/>
        </p:nvCxnSpPr>
        <p:spPr>
          <a:xfrm>
            <a:off x="435555" y="3492087"/>
            <a:ext cx="3006154" cy="327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900B76D-BC51-3B61-F301-94C0AA6F6AF8}"/>
              </a:ext>
            </a:extLst>
          </p:cNvPr>
          <p:cNvSpPr txBox="1"/>
          <p:nvPr/>
        </p:nvSpPr>
        <p:spPr>
          <a:xfrm>
            <a:off x="1504601" y="546978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CABRE</a:t>
            </a:r>
            <a:endParaRPr lang="es-VE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91B6F92-D996-3F71-D6BE-DF39B8B69732}"/>
              </a:ext>
            </a:extLst>
          </p:cNvPr>
          <p:cNvSpPr txBox="1"/>
          <p:nvPr/>
        </p:nvSpPr>
        <p:spPr>
          <a:xfrm>
            <a:off x="3368893" y="5469787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CAERE</a:t>
            </a:r>
            <a:endParaRPr lang="es-V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FE318A-86C5-D175-8506-3E68E64D90A3}"/>
              </a:ext>
            </a:extLst>
          </p:cNvPr>
          <p:cNvSpPr txBox="1"/>
          <p:nvPr/>
        </p:nvSpPr>
        <p:spPr>
          <a:xfrm>
            <a:off x="10214228" y="5469787"/>
            <a:ext cx="81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CLARO</a:t>
            </a:r>
            <a:endParaRPr lang="es-VE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570C024-00F9-E691-790A-0690C47AD5BE}"/>
              </a:ext>
            </a:extLst>
          </p:cNvPr>
          <p:cNvCxnSpPr>
            <a:stCxn id="86" idx="2"/>
            <a:endCxn id="113" idx="0"/>
          </p:cNvCxnSpPr>
          <p:nvPr/>
        </p:nvCxnSpPr>
        <p:spPr>
          <a:xfrm flipH="1">
            <a:off x="1906314" y="5066241"/>
            <a:ext cx="4189686" cy="403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D359876-67AC-FA89-4C97-777C9E0C04FE}"/>
              </a:ext>
            </a:extLst>
          </p:cNvPr>
          <p:cNvCxnSpPr>
            <a:stCxn id="114" idx="0"/>
            <a:endCxn id="86" idx="2"/>
          </p:cNvCxnSpPr>
          <p:nvPr/>
        </p:nvCxnSpPr>
        <p:spPr>
          <a:xfrm flipV="1">
            <a:off x="3764194" y="5066241"/>
            <a:ext cx="2331806" cy="403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0F52F32-1719-D690-4079-9F9F5F0BCD00}"/>
              </a:ext>
            </a:extLst>
          </p:cNvPr>
          <p:cNvCxnSpPr>
            <a:stCxn id="86" idx="2"/>
            <a:endCxn id="115" idx="0"/>
          </p:cNvCxnSpPr>
          <p:nvPr/>
        </p:nvCxnSpPr>
        <p:spPr>
          <a:xfrm>
            <a:off x="6096000" y="5066241"/>
            <a:ext cx="4525231" cy="403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2BB72A53-8C7D-DE3E-8282-588A2C9F5214}"/>
              </a:ext>
            </a:extLst>
          </p:cNvPr>
          <p:cNvSpPr txBox="1"/>
          <p:nvPr/>
        </p:nvSpPr>
        <p:spPr>
          <a:xfrm>
            <a:off x="7460368" y="54716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s-VE" dirty="0"/>
          </a:p>
        </p:txBody>
      </p: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A4BD8855-4E4B-F49B-30A0-F1752299112E}"/>
              </a:ext>
            </a:extLst>
          </p:cNvPr>
          <p:cNvSpPr/>
          <p:nvPr/>
        </p:nvSpPr>
        <p:spPr>
          <a:xfrm>
            <a:off x="1326277" y="5765125"/>
            <a:ext cx="1073490" cy="75341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ECADFAB6-569C-4CFC-EF2E-9A67C0DA65E3}"/>
              </a:ext>
            </a:extLst>
          </p:cNvPr>
          <p:cNvSpPr/>
          <p:nvPr/>
        </p:nvSpPr>
        <p:spPr>
          <a:xfrm>
            <a:off x="3088836" y="5765125"/>
            <a:ext cx="1073490" cy="75341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3CAD64A6-11BB-F701-C698-498DA531E5AE}"/>
              </a:ext>
            </a:extLst>
          </p:cNvPr>
          <p:cNvSpPr/>
          <p:nvPr/>
        </p:nvSpPr>
        <p:spPr>
          <a:xfrm>
            <a:off x="10084485" y="5765125"/>
            <a:ext cx="1073490" cy="75341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916B6F6-C44F-D2D0-4567-AE46465144F4}"/>
              </a:ext>
            </a:extLst>
          </p:cNvPr>
          <p:cNvSpPr txBox="1"/>
          <p:nvPr/>
        </p:nvSpPr>
        <p:spPr>
          <a:xfrm>
            <a:off x="532481" y="10637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SUM</a:t>
            </a:r>
            <a:endParaRPr lang="es-VE" dirty="0">
              <a:solidFill>
                <a:schemeClr val="accent2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ED6768E-4D5E-D8A4-9F2B-D03F24ACC66B}"/>
              </a:ext>
            </a:extLst>
          </p:cNvPr>
          <p:cNvSpPr txBox="1"/>
          <p:nvPr/>
        </p:nvSpPr>
        <p:spPr>
          <a:xfrm>
            <a:off x="1891312" y="930474"/>
            <a:ext cx="51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PTS</a:t>
            </a:r>
            <a:endParaRPr lang="es-VE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35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59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Console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Torre</dc:creator>
  <cp:lastModifiedBy>Fernando Torre</cp:lastModifiedBy>
  <cp:revision>1</cp:revision>
  <dcterms:created xsi:type="dcterms:W3CDTF">2022-06-22T18:27:01Z</dcterms:created>
  <dcterms:modified xsi:type="dcterms:W3CDTF">2022-06-22T18:54:57Z</dcterms:modified>
</cp:coreProperties>
</file>