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0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44ded21e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44ded21e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4ded21e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44ded21e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44ded21e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44ded21e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44ded21e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44ded21e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4ded21e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44ded21e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44ded21e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44ded21e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44ded21e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44ded21e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44ded21e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44ded21e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44ded21e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44ded21e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44ded21e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44ded21e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4ded21e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4ded21e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4ded21e2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4ded21e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4ded21e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4ded21e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44ded21e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44ded21e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4ded21e2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44ded21e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44ded21e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44ded21e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44ded21e2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44ded21e2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4ded21e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4ded21e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44ded21e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44ded21e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youtu.be/qYU-7Y_vM9s?t=450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youtu.be/PWQDccL0aXM?t=600" TargetMode="External"/><Relationship Id="rId4" Type="http://schemas.openxmlformats.org/officeDocument/2006/relationships/hyperlink" Target="https://youtu.be/PWQDccL0aXM?t=600" TargetMode="External"/><Relationship Id="rId5" Type="http://schemas.openxmlformats.org/officeDocument/2006/relationships/hyperlink" Target="https://www.youtube.com/watch?v=nUuaxv7Xhko" TargetMode="External"/><Relationship Id="rId6" Type="http://schemas.openxmlformats.org/officeDocument/2006/relationships/hyperlink" Target="https://www.youtube.com/watch?v=u5FY7wbDyEQ" TargetMode="External"/><Relationship Id="rId7" Type="http://schemas.openxmlformats.org/officeDocument/2006/relationships/hyperlink" Target="https://www.youtube.com/watch?v=wKgLfqOVHc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Game Narrative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History, Genre, and Technique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0" y="33352"/>
            <a:ext cx="9029599" cy="5076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Storytelling Techniques Borrowed From Other Media</a:t>
            </a:r>
            <a:endParaRPr/>
          </a:p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Cinematography (cutscenes)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motion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Literary and historical themes (Ayn Rand, </a:t>
            </a:r>
            <a:r>
              <a:rPr i="1" lang="en"/>
              <a:t>The Road</a:t>
            </a:r>
            <a:r>
              <a:rPr lang="en"/>
              <a:t>, Tolkien)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Screenwriting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Motion capture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Storytelling Techniques in Gaming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Cutscenes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Story in pickups (audio diaries, journal entries, artifacts,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Environmental storytelling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Story through gameplay (this is the big one, more on this in a second)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Art/Stills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50" y="0"/>
            <a:ext cx="70722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50" y="0"/>
            <a:ext cx="70723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metanarrative?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Florence (2018)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Ludonarrative Dissonance/Harmony</a:t>
            </a:r>
            <a:endParaRPr/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earliest schools of narrative game theory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Introduced and coined by game designer Clint Hocking in a 2007 blog post titled “Ludonarrative Dissonance in Bioshock: the problem of what the game is about”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ideals of the game’s story/theme don’t match up with what’s best for the player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Schools of Thought</a:t>
            </a:r>
            <a:endParaRPr/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Ludology vs. Narratology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theory (a mathematical approach to games)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also apply literary/film theory (feminist/gender theory, color theory, marxism, post-modernism, constructivism, psychoanalysis, etc.)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better tech = better storytelling?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Video Game Storytelling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you like/want storytelling in games?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Storytelling in Games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Choose-Your-Own-Adventure books, text based adventures of the 80s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u="sng">
                <a:solidFill>
                  <a:schemeClr val="accent5"/>
                </a:solidFill>
                <a:hlinkClick r:id="rId3"/>
              </a:rPr>
              <a:t>Zork I: The Great Underground Empire</a:t>
            </a:r>
            <a:r>
              <a:rPr lang="en" u="sng">
                <a:solidFill>
                  <a:schemeClr val="accent5"/>
                </a:solidFill>
                <a:hlinkClick r:id="rId4"/>
              </a:rPr>
              <a:t> (1980)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voice synthesis: </a:t>
            </a:r>
            <a:r>
              <a:rPr lang="en" u="sng">
                <a:solidFill>
                  <a:schemeClr val="hlink"/>
                </a:solidFill>
                <a:hlinkClick r:id="rId5"/>
              </a:rPr>
              <a:t>Space Spartans (1981)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cutscene: </a:t>
            </a:r>
            <a:r>
              <a:rPr lang="en" u="sng">
                <a:solidFill>
                  <a:schemeClr val="hlink"/>
                </a:solidFill>
                <a:hlinkClick r:id="rId6"/>
              </a:rPr>
              <a:t>Maniac Mansion (1987)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Story as context (think </a:t>
            </a:r>
            <a:r>
              <a:rPr i="1" lang="en"/>
              <a:t>Zelda</a:t>
            </a:r>
            <a:r>
              <a:rPr lang="en"/>
              <a:t> or </a:t>
            </a:r>
            <a:r>
              <a:rPr i="1" lang="en"/>
              <a:t>Space Invaders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Motion capture: </a:t>
            </a:r>
            <a:r>
              <a:rPr lang="en" u="sng">
                <a:solidFill>
                  <a:schemeClr val="hlink"/>
                </a:solidFill>
                <a:hlinkClick r:id="rId7"/>
              </a:rPr>
              <a:t>Prince of Persia (1989)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Storytelling Genres in Gaming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(“on-the-rails”)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Sandbox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Conceptual/abstract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Choose-Your-Own-Adventure (Telltale style)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RPGs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mix of these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these are just a few...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 is King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90250" y="826175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Helvetica Neue"/>
                <a:ea typeface="Helvetica Neue"/>
                <a:cs typeface="Helvetica Neue"/>
                <a:sym typeface="Helvetica Neue"/>
              </a:rPr>
              <a:t>“It’s only when a game manages to miraculously rise above this low quality bar and present plot, character, and dialogue on par with, say, a</a:t>
            </a:r>
            <a:r>
              <a:rPr lang="en" sz="36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direct-to-disc movie</a:t>
            </a:r>
            <a:r>
              <a:rPr lang="en" sz="3600">
                <a:latin typeface="Helvetica Neue"/>
                <a:ea typeface="Helvetica Neue"/>
                <a:cs typeface="Helvetica Neue"/>
                <a:sym typeface="Helvetica Neue"/>
              </a:rPr>
              <a:t> that reviewers and players might sit up and take notice.”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6858050" y="3472575"/>
            <a:ext cx="23502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Evan Skolnik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 Game Storytelling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Pages 101-102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Games as Context to Games as Art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thematically mature and complex stories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Story is given greater stake in production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we not only have video games strictly as game, but games as experience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25" y="31379"/>
            <a:ext cx="8638550" cy="508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2" y="0"/>
            <a:ext cx="91452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